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57" r:id="rId4"/>
    <p:sldId id="259" r:id="rId5"/>
    <p:sldId id="258" r:id="rId6"/>
    <p:sldId id="269" r:id="rId7"/>
    <p:sldId id="263" r:id="rId8"/>
    <p:sldId id="271" r:id="rId9"/>
    <p:sldId id="260" r:id="rId10"/>
    <p:sldId id="261" r:id="rId11"/>
    <p:sldId id="267" r:id="rId12"/>
    <p:sldId id="272" r:id="rId13"/>
    <p:sldId id="268" r:id="rId14"/>
    <p:sldId id="262" r:id="rId15"/>
    <p:sldId id="264" r:id="rId16"/>
    <p:sldId id="265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372B0-CD41-4C0D-AD34-0A8FD93777E2}" v="69" dt="2024-07-04T08:19:48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頼 梶原" userId="794986258af550f4" providerId="LiveId" clId="{94B372B0-CD41-4C0D-AD34-0A8FD93777E2}"/>
    <pc:docChg chg="undo custSel addSld delSld modSld sldOrd">
      <pc:chgData name="頼 梶原" userId="794986258af550f4" providerId="LiveId" clId="{94B372B0-CD41-4C0D-AD34-0A8FD93777E2}" dt="2024-07-04T08:49:14.949" v="1860" actId="47"/>
      <pc:docMkLst>
        <pc:docMk/>
      </pc:docMkLst>
      <pc:sldChg chg="addSp delSp modSp mod">
        <pc:chgData name="頼 梶原" userId="794986258af550f4" providerId="LiveId" clId="{94B372B0-CD41-4C0D-AD34-0A8FD93777E2}" dt="2024-07-04T06:04:08.198" v="1854" actId="113"/>
        <pc:sldMkLst>
          <pc:docMk/>
          <pc:sldMk cId="3214319407" sldId="256"/>
        </pc:sldMkLst>
        <pc:spChg chg="mod">
          <ac:chgData name="頼 梶原" userId="794986258af550f4" providerId="LiveId" clId="{94B372B0-CD41-4C0D-AD34-0A8FD93777E2}" dt="2024-07-04T06:04:08.198" v="1854" actId="113"/>
          <ac:spMkLst>
            <pc:docMk/>
            <pc:sldMk cId="3214319407" sldId="256"/>
            <ac:spMk id="2" creationId="{E0765DD4-C796-284E-3B96-6393B33F7598}"/>
          </ac:spMkLst>
        </pc:spChg>
        <pc:spChg chg="mod">
          <ac:chgData name="頼 梶原" userId="794986258af550f4" providerId="LiveId" clId="{94B372B0-CD41-4C0D-AD34-0A8FD93777E2}" dt="2024-07-04T05:03:19.417" v="1779" actId="1076"/>
          <ac:spMkLst>
            <pc:docMk/>
            <pc:sldMk cId="3214319407" sldId="256"/>
            <ac:spMk id="3" creationId="{F82062BD-0066-1AA0-B265-E50DF1DFBA14}"/>
          </ac:spMkLst>
        </pc:spChg>
        <pc:spChg chg="add mod">
          <ac:chgData name="頼 梶原" userId="794986258af550f4" providerId="LiveId" clId="{94B372B0-CD41-4C0D-AD34-0A8FD93777E2}" dt="2024-07-04T06:04:01.254" v="1853" actId="113"/>
          <ac:spMkLst>
            <pc:docMk/>
            <pc:sldMk cId="3214319407" sldId="256"/>
            <ac:spMk id="4" creationId="{91008CA1-66D1-BADD-C3BF-A87BCBAA2F5D}"/>
          </ac:spMkLst>
        </pc:spChg>
        <pc:spChg chg="add mod">
          <ac:chgData name="頼 梶原" userId="794986258af550f4" providerId="LiveId" clId="{94B372B0-CD41-4C0D-AD34-0A8FD93777E2}" dt="2024-07-04T06:03:54.533" v="1852" actId="113"/>
          <ac:spMkLst>
            <pc:docMk/>
            <pc:sldMk cId="3214319407" sldId="256"/>
            <ac:spMk id="5" creationId="{1F7D70E2-C870-17A1-AD6B-8BF6F9D34190}"/>
          </ac:spMkLst>
        </pc:spChg>
        <pc:spChg chg="add del">
          <ac:chgData name="頼 梶原" userId="794986258af550f4" providerId="LiveId" clId="{94B372B0-CD41-4C0D-AD34-0A8FD93777E2}" dt="2024-07-04T05:03:14.507" v="1778" actId="26606"/>
          <ac:spMkLst>
            <pc:docMk/>
            <pc:sldMk cId="3214319407" sldId="256"/>
            <ac:spMk id="20" creationId="{E91DC736-0EF8-4F87-9146-EBF1D2EE4D3D}"/>
          </ac:spMkLst>
        </pc:spChg>
        <pc:spChg chg="add del">
          <ac:chgData name="頼 梶原" userId="794986258af550f4" providerId="LiveId" clId="{94B372B0-CD41-4C0D-AD34-0A8FD93777E2}" dt="2024-07-04T05:03:14.507" v="1778" actId="26606"/>
          <ac:spMkLst>
            <pc:docMk/>
            <pc:sldMk cId="3214319407" sldId="256"/>
            <ac:spMk id="22" creationId="{097CD68E-23E3-4007-8847-CD0944C4F7BE}"/>
          </ac:spMkLst>
        </pc:spChg>
        <pc:spChg chg="add del">
          <ac:chgData name="頼 梶原" userId="794986258af550f4" providerId="LiveId" clId="{94B372B0-CD41-4C0D-AD34-0A8FD93777E2}" dt="2024-07-04T05:03:14.507" v="1778" actId="26606"/>
          <ac:spMkLst>
            <pc:docMk/>
            <pc:sldMk cId="3214319407" sldId="256"/>
            <ac:spMk id="24" creationId="{AF2F604E-43BE-4DC3-B983-E071523364F8}"/>
          </ac:spMkLst>
        </pc:spChg>
        <pc:spChg chg="add del">
          <ac:chgData name="頼 梶原" userId="794986258af550f4" providerId="LiveId" clId="{94B372B0-CD41-4C0D-AD34-0A8FD93777E2}" dt="2024-07-04T05:03:14.507" v="1778" actId="26606"/>
          <ac:spMkLst>
            <pc:docMk/>
            <pc:sldMk cId="3214319407" sldId="256"/>
            <ac:spMk id="26" creationId="{08C9B587-E65E-4B52-B37C-ABEBB6E87928}"/>
          </ac:spMkLst>
        </pc:spChg>
        <pc:grpChg chg="add del">
          <ac:chgData name="頼 梶原" userId="794986258af550f4" providerId="LiveId" clId="{94B372B0-CD41-4C0D-AD34-0A8FD93777E2}" dt="2024-07-04T05:03:14.507" v="1778" actId="26606"/>
          <ac:grpSpMkLst>
            <pc:docMk/>
            <pc:sldMk cId="3214319407" sldId="256"/>
            <ac:grpSpMk id="11" creationId="{F2C2385A-6F3A-07EF-D18E-AA9E680CE4BC}"/>
          </ac:grpSpMkLst>
        </pc:grpChg>
        <pc:picChg chg="mod ord">
          <ac:chgData name="頼 梶原" userId="794986258af550f4" providerId="LiveId" clId="{94B372B0-CD41-4C0D-AD34-0A8FD93777E2}" dt="2024-07-04T05:03:14.507" v="1778" actId="26606"/>
          <ac:picMkLst>
            <pc:docMk/>
            <pc:sldMk cId="3214319407" sldId="256"/>
            <ac:picMk id="6" creationId="{FCBF8E89-55F8-7DB0-5CF3-CED22423D73F}"/>
          </ac:picMkLst>
        </pc:picChg>
      </pc:sldChg>
      <pc:sldChg chg="addSp modSp mod setBg">
        <pc:chgData name="頼 梶原" userId="794986258af550f4" providerId="LiveId" clId="{94B372B0-CD41-4C0D-AD34-0A8FD93777E2}" dt="2024-07-02T08:49:37.149" v="614" actId="207"/>
        <pc:sldMkLst>
          <pc:docMk/>
          <pc:sldMk cId="2510449767" sldId="257"/>
        </pc:sldMkLst>
        <pc:spChg chg="mod">
          <ac:chgData name="頼 梶原" userId="794986258af550f4" providerId="LiveId" clId="{94B372B0-CD41-4C0D-AD34-0A8FD93777E2}" dt="2024-07-02T08:48:58.754" v="607" actId="26606"/>
          <ac:spMkLst>
            <pc:docMk/>
            <pc:sldMk cId="2510449767" sldId="257"/>
            <ac:spMk id="2" creationId="{DE38BB64-C72B-3676-E679-60196920DA08}"/>
          </ac:spMkLst>
        </pc:spChg>
        <pc:spChg chg="mod">
          <ac:chgData name="頼 梶原" userId="794986258af550f4" providerId="LiveId" clId="{94B372B0-CD41-4C0D-AD34-0A8FD93777E2}" dt="2024-07-02T08:49:37.149" v="614" actId="207"/>
          <ac:spMkLst>
            <pc:docMk/>
            <pc:sldMk cId="2510449767" sldId="257"/>
            <ac:spMk id="3" creationId="{2D123352-F38D-62D9-A15F-92B796CB30AD}"/>
          </ac:spMkLst>
        </pc:spChg>
        <pc:spChg chg="add">
          <ac:chgData name="頼 梶原" userId="794986258af550f4" providerId="LiveId" clId="{94B372B0-CD41-4C0D-AD34-0A8FD93777E2}" dt="2024-07-02T08:48:58.754" v="607" actId="26606"/>
          <ac:spMkLst>
            <pc:docMk/>
            <pc:sldMk cId="2510449767" sldId="257"/>
            <ac:spMk id="10" creationId="{D009D6D5-DAC2-4A8B-A17A-E206B9012D09}"/>
          </ac:spMkLst>
        </pc:spChg>
        <pc:picChg chg="add mod">
          <ac:chgData name="頼 梶原" userId="794986258af550f4" providerId="LiveId" clId="{94B372B0-CD41-4C0D-AD34-0A8FD93777E2}" dt="2024-07-02T08:48:58.754" v="607" actId="26606"/>
          <ac:picMkLst>
            <pc:docMk/>
            <pc:sldMk cId="2510449767" sldId="257"/>
            <ac:picMk id="5" creationId="{B78B3D42-2A43-8E00-9C8D-BE42D39AB9E9}"/>
          </ac:picMkLst>
        </pc:picChg>
      </pc:sldChg>
      <pc:sldChg chg="addSp mod">
        <pc:chgData name="頼 梶原" userId="794986258af550f4" providerId="LiveId" clId="{94B372B0-CD41-4C0D-AD34-0A8FD93777E2}" dt="2024-07-02T08:33:14.065" v="522" actId="9405"/>
        <pc:sldMkLst>
          <pc:docMk/>
          <pc:sldMk cId="3854103727" sldId="258"/>
        </pc:sldMkLst>
        <pc:inkChg chg="add">
          <ac:chgData name="頼 梶原" userId="794986258af550f4" providerId="LiveId" clId="{94B372B0-CD41-4C0D-AD34-0A8FD93777E2}" dt="2024-07-02T08:33:14.065" v="522" actId="9405"/>
          <ac:inkMkLst>
            <pc:docMk/>
            <pc:sldMk cId="3854103727" sldId="258"/>
            <ac:inkMk id="3" creationId="{DF9A291E-719F-6C26-3A38-D45432FCB64D}"/>
          </ac:inkMkLst>
        </pc:inkChg>
      </pc:sldChg>
      <pc:sldChg chg="addSp delSp modSp mod">
        <pc:chgData name="頼 梶原" userId="794986258af550f4" providerId="LiveId" clId="{94B372B0-CD41-4C0D-AD34-0A8FD93777E2}" dt="2024-07-03T06:18:06.287" v="668" actId="1076"/>
        <pc:sldMkLst>
          <pc:docMk/>
          <pc:sldMk cId="2276464159" sldId="259"/>
        </pc:sldMkLst>
        <pc:spChg chg="add mod">
          <ac:chgData name="頼 梶原" userId="794986258af550f4" providerId="LiveId" clId="{94B372B0-CD41-4C0D-AD34-0A8FD93777E2}" dt="2024-07-03T06:18:06.287" v="668" actId="1076"/>
          <ac:spMkLst>
            <pc:docMk/>
            <pc:sldMk cId="2276464159" sldId="259"/>
            <ac:spMk id="3" creationId="{09D35856-545D-BBE8-B245-27661932EEDB}"/>
          </ac:spMkLst>
        </pc:spChg>
        <pc:spChg chg="mod">
          <ac:chgData name="頼 梶原" userId="794986258af550f4" providerId="LiveId" clId="{94B372B0-CD41-4C0D-AD34-0A8FD93777E2}" dt="2024-07-03T06:17:14.180" v="624" actId="20577"/>
          <ac:spMkLst>
            <pc:docMk/>
            <pc:sldMk cId="2276464159" sldId="259"/>
            <ac:spMk id="33" creationId="{B8D06EE8-A251-E9A8-8648-1788D367C2DB}"/>
          </ac:spMkLst>
        </pc:spChg>
        <pc:picChg chg="add mod">
          <ac:chgData name="頼 梶原" userId="794986258af550f4" providerId="LiveId" clId="{94B372B0-CD41-4C0D-AD34-0A8FD93777E2}" dt="2024-07-03T06:17:18.704" v="625" actId="1076"/>
          <ac:picMkLst>
            <pc:docMk/>
            <pc:sldMk cId="2276464159" sldId="259"/>
            <ac:picMk id="4" creationId="{B54F254D-A45C-0993-0518-53AC493E3C01}"/>
          </ac:picMkLst>
        </pc:picChg>
        <pc:inkChg chg="add del">
          <ac:chgData name="頼 梶原" userId="794986258af550f4" providerId="LiveId" clId="{94B372B0-CD41-4C0D-AD34-0A8FD93777E2}" dt="2024-07-02T08:32:42.852" v="516" actId="9405"/>
          <ac:inkMkLst>
            <pc:docMk/>
            <pc:sldMk cId="2276464159" sldId="259"/>
            <ac:inkMk id="5" creationId="{21557F17-5258-A2BC-C724-19963D346FD8}"/>
          </ac:inkMkLst>
        </pc:inkChg>
        <pc:inkChg chg="add">
          <ac:chgData name="頼 梶原" userId="794986258af550f4" providerId="LiveId" clId="{94B372B0-CD41-4C0D-AD34-0A8FD93777E2}" dt="2024-07-02T08:32:50.114" v="517" actId="9405"/>
          <ac:inkMkLst>
            <pc:docMk/>
            <pc:sldMk cId="2276464159" sldId="259"/>
            <ac:inkMk id="6" creationId="{7AEDBC43-89EB-F5EC-1577-EEF61527449D}"/>
          </ac:inkMkLst>
        </pc:inkChg>
        <pc:inkChg chg="add del">
          <ac:chgData name="頼 梶原" userId="794986258af550f4" providerId="LiveId" clId="{94B372B0-CD41-4C0D-AD34-0A8FD93777E2}" dt="2024-07-02T08:32:52.714" v="519" actId="9405"/>
          <ac:inkMkLst>
            <pc:docMk/>
            <pc:sldMk cId="2276464159" sldId="259"/>
            <ac:inkMk id="7" creationId="{FB245E4B-ED7F-5C0B-C05B-DD2B4A7D2B28}"/>
          </ac:inkMkLst>
        </pc:inkChg>
        <pc:inkChg chg="add">
          <ac:chgData name="頼 梶原" userId="794986258af550f4" providerId="LiveId" clId="{94B372B0-CD41-4C0D-AD34-0A8FD93777E2}" dt="2024-07-02T08:32:53.332" v="520" actId="9405"/>
          <ac:inkMkLst>
            <pc:docMk/>
            <pc:sldMk cId="2276464159" sldId="259"/>
            <ac:inkMk id="8" creationId="{E16AF9BB-9DAB-C399-6CAC-871CAF33CFBA}"/>
          </ac:inkMkLst>
        </pc:inkChg>
        <pc:inkChg chg="add">
          <ac:chgData name="頼 梶原" userId="794986258af550f4" providerId="LiveId" clId="{94B372B0-CD41-4C0D-AD34-0A8FD93777E2}" dt="2024-07-02T08:33:01.177" v="521" actId="9405"/>
          <ac:inkMkLst>
            <pc:docMk/>
            <pc:sldMk cId="2276464159" sldId="259"/>
            <ac:inkMk id="9" creationId="{1D69BFF6-0243-38D7-E26A-81835E4806C2}"/>
          </ac:inkMkLst>
        </pc:inkChg>
      </pc:sldChg>
      <pc:sldChg chg="addSp delSp modSp mod setBg setClrOvrMap">
        <pc:chgData name="頼 梶原" userId="794986258af550f4" providerId="LiveId" clId="{94B372B0-CD41-4C0D-AD34-0A8FD93777E2}" dt="2024-07-03T08:03:19.206" v="938" actId="1076"/>
        <pc:sldMkLst>
          <pc:docMk/>
          <pc:sldMk cId="3901227049" sldId="260"/>
        </pc:sldMkLst>
        <pc:spChg chg="mod ord">
          <ac:chgData name="頼 梶原" userId="794986258af550f4" providerId="LiveId" clId="{94B372B0-CD41-4C0D-AD34-0A8FD93777E2}" dt="2024-07-03T08:03:06.286" v="936" actId="1076"/>
          <ac:spMkLst>
            <pc:docMk/>
            <pc:sldMk cId="3901227049" sldId="260"/>
            <ac:spMk id="12" creationId="{3F468C15-D28C-5327-635C-4A2622DD93AD}"/>
          </ac:spMkLst>
        </pc:spChg>
        <pc:spChg chg="mod ord">
          <ac:chgData name="頼 梶原" userId="794986258af550f4" providerId="LiveId" clId="{94B372B0-CD41-4C0D-AD34-0A8FD93777E2}" dt="2024-07-03T08:03:19.206" v="938" actId="1076"/>
          <ac:spMkLst>
            <pc:docMk/>
            <pc:sldMk cId="3901227049" sldId="260"/>
            <ac:spMk id="20" creationId="{184BA597-48D2-0EC9-076E-EE24EEDCF4A9}"/>
          </ac:spMkLst>
        </pc:spChg>
        <pc:spChg chg="add del">
          <ac:chgData name="頼 梶原" userId="794986258af550f4" providerId="LiveId" clId="{94B372B0-CD41-4C0D-AD34-0A8FD93777E2}" dt="2024-07-02T08:40:41.287" v="583" actId="26606"/>
          <ac:spMkLst>
            <pc:docMk/>
            <pc:sldMk cId="3901227049" sldId="260"/>
            <ac:spMk id="30" creationId="{AD96FDFD-4E42-4A06-B8B5-768A1DB9C2A9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32" creationId="{23293907-0F26-4752-BCD0-3AC2C5026383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33" creationId="{339141A8-FDFD-4ABE-A499-72C9669F4BE6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34" creationId="{E916EF49-F958-4F28-A999-F8FA8D09AF86}"/>
          </ac:spMkLst>
        </pc:spChg>
        <pc:spChg chg="add del">
          <ac:chgData name="頼 梶原" userId="794986258af550f4" providerId="LiveId" clId="{94B372B0-CD41-4C0D-AD34-0A8FD93777E2}" dt="2024-07-02T08:39:13.471" v="549" actId="26606"/>
          <ac:spMkLst>
            <pc:docMk/>
            <pc:sldMk cId="3901227049" sldId="260"/>
            <ac:spMk id="35" creationId="{0EFD753D-6A49-46DD-9E82-AA6E2C62B461}"/>
          </ac:spMkLst>
        </pc:spChg>
        <pc:spChg chg="add del">
          <ac:chgData name="頼 梶原" userId="794986258af550f4" providerId="LiveId" clId="{94B372B0-CD41-4C0D-AD34-0A8FD93777E2}" dt="2024-07-02T08:39:13.471" v="549" actId="26606"/>
          <ac:spMkLst>
            <pc:docMk/>
            <pc:sldMk cId="3901227049" sldId="260"/>
            <ac:spMk id="37" creationId="{138A5824-1F4A-4EE7-BC13-5BB48FC0809B}"/>
          </ac:spMkLst>
        </pc:spChg>
        <pc:spChg chg="add del">
          <ac:chgData name="頼 梶原" userId="794986258af550f4" providerId="LiveId" clId="{94B372B0-CD41-4C0D-AD34-0A8FD93777E2}" dt="2024-07-02T08:40:08.061" v="578" actId="26606"/>
          <ac:spMkLst>
            <pc:docMk/>
            <pc:sldMk cId="3901227049" sldId="260"/>
            <ac:spMk id="39" creationId="{2A785343-5D24-4118-A2E4-665D196F60C2}"/>
          </ac:spMkLst>
        </pc:spChg>
        <pc:spChg chg="add del">
          <ac:chgData name="頼 梶原" userId="794986258af550f4" providerId="LiveId" clId="{94B372B0-CD41-4C0D-AD34-0A8FD93777E2}" dt="2024-07-02T08:40:08.061" v="578" actId="26606"/>
          <ac:spMkLst>
            <pc:docMk/>
            <pc:sldMk cId="3901227049" sldId="260"/>
            <ac:spMk id="40" creationId="{32F4D216-10B7-4DCA-A0A1-068E9E32F4F2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41" creationId="{A7665D74-DFEA-412C-928C-F090E67084F3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43" creationId="{2335FEDF-EF88-4E68-9CF7-5A72EF32AFC2}"/>
          </ac:spMkLst>
        </pc:spChg>
        <pc:spChg chg="add del">
          <ac:chgData name="頼 梶原" userId="794986258af550f4" providerId="LiveId" clId="{94B372B0-CD41-4C0D-AD34-0A8FD93777E2}" dt="2024-07-02T08:40:26.424" v="580" actId="26606"/>
          <ac:spMkLst>
            <pc:docMk/>
            <pc:sldMk cId="3901227049" sldId="260"/>
            <ac:spMk id="45" creationId="{837A7BE2-DF08-4ECE-A520-13927DBF4C5E}"/>
          </ac:spMkLst>
        </pc:spChg>
        <pc:spChg chg="add del">
          <ac:chgData name="頼 梶原" userId="794986258af550f4" providerId="LiveId" clId="{94B372B0-CD41-4C0D-AD34-0A8FD93777E2}" dt="2024-07-02T08:40:41.280" v="582" actId="26606"/>
          <ac:spMkLst>
            <pc:docMk/>
            <pc:sldMk cId="3901227049" sldId="260"/>
            <ac:spMk id="47" creationId="{07977D39-626F-40D7-B00F-16E02602DD5A}"/>
          </ac:spMkLst>
        </pc:spChg>
        <pc:spChg chg="add del">
          <ac:chgData name="頼 梶原" userId="794986258af550f4" providerId="LiveId" clId="{94B372B0-CD41-4C0D-AD34-0A8FD93777E2}" dt="2024-07-02T08:40:41.280" v="582" actId="26606"/>
          <ac:spMkLst>
            <pc:docMk/>
            <pc:sldMk cId="3901227049" sldId="260"/>
            <ac:spMk id="48" creationId="{B905CDE4-B751-4B3E-B625-6E59F8903414}"/>
          </ac:spMkLst>
        </pc:spChg>
        <pc:spChg chg="add del">
          <ac:chgData name="頼 梶原" userId="794986258af550f4" providerId="LiveId" clId="{94B372B0-CD41-4C0D-AD34-0A8FD93777E2}" dt="2024-07-02T08:40:41.280" v="582" actId="26606"/>
          <ac:spMkLst>
            <pc:docMk/>
            <pc:sldMk cId="3901227049" sldId="260"/>
            <ac:spMk id="49" creationId="{08108C16-F4C0-44AA-999D-17BD39219B24}"/>
          </ac:spMkLst>
        </pc:spChg>
        <pc:spChg chg="add del">
          <ac:chgData name="頼 梶原" userId="794986258af550f4" providerId="LiveId" clId="{94B372B0-CD41-4C0D-AD34-0A8FD93777E2}" dt="2024-07-02T08:40:41.280" v="582" actId="26606"/>
          <ac:spMkLst>
            <pc:docMk/>
            <pc:sldMk cId="3901227049" sldId="260"/>
            <ac:spMk id="50" creationId="{C8F10CB3-3B5E-4C7A-98CF-B87454DDFA39}"/>
          </ac:spMkLst>
        </pc:spChg>
        <pc:spChg chg="add del">
          <ac:chgData name="頼 梶原" userId="794986258af550f4" providerId="LiveId" clId="{94B372B0-CD41-4C0D-AD34-0A8FD93777E2}" dt="2024-07-03T08:00:46.721" v="875" actId="26606"/>
          <ac:spMkLst>
            <pc:docMk/>
            <pc:sldMk cId="3901227049" sldId="260"/>
            <ac:spMk id="52" creationId="{12C63567-9A18-430B-817B-152D609F572F}"/>
          </ac:spMkLst>
        </pc:spChg>
        <pc:spChg chg="add del">
          <ac:chgData name="頼 梶原" userId="794986258af550f4" providerId="LiveId" clId="{94B372B0-CD41-4C0D-AD34-0A8FD93777E2}" dt="2024-07-03T07:59:55.812" v="869" actId="26606"/>
          <ac:spMkLst>
            <pc:docMk/>
            <pc:sldMk cId="3901227049" sldId="260"/>
            <ac:spMk id="57" creationId="{5CB593EA-2F98-479F-B4C4-F366571FA64D}"/>
          </ac:spMkLst>
        </pc:spChg>
        <pc:spChg chg="add del">
          <ac:chgData name="頼 梶原" userId="794986258af550f4" providerId="LiveId" clId="{94B372B0-CD41-4C0D-AD34-0A8FD93777E2}" dt="2024-07-03T07:59:55.812" v="869" actId="26606"/>
          <ac:spMkLst>
            <pc:docMk/>
            <pc:sldMk cId="3901227049" sldId="260"/>
            <ac:spMk id="59" creationId="{39BEB6D0-9E4E-4221-93D1-74ABECEE9EFC}"/>
          </ac:spMkLst>
        </pc:spChg>
        <pc:spChg chg="add del">
          <ac:chgData name="頼 梶原" userId="794986258af550f4" providerId="LiveId" clId="{94B372B0-CD41-4C0D-AD34-0A8FD93777E2}" dt="2024-07-03T08:00:46.721" v="875" actId="26606"/>
          <ac:spMkLst>
            <pc:docMk/>
            <pc:sldMk cId="3901227049" sldId="260"/>
            <ac:spMk id="61" creationId="{0EFD753D-6A49-46DD-9E82-AA6E2C62B461}"/>
          </ac:spMkLst>
        </pc:spChg>
        <pc:spChg chg="add del">
          <ac:chgData name="頼 梶原" userId="794986258af550f4" providerId="LiveId" clId="{94B372B0-CD41-4C0D-AD34-0A8FD93777E2}" dt="2024-07-03T08:00:46.721" v="875" actId="26606"/>
          <ac:spMkLst>
            <pc:docMk/>
            <pc:sldMk cId="3901227049" sldId="260"/>
            <ac:spMk id="62" creationId="{138A5824-1F4A-4EE7-BC13-5BB48FC0809B}"/>
          </ac:spMkLst>
        </pc:spChg>
        <pc:spChg chg="add del">
          <ac:chgData name="頼 梶原" userId="794986258af550f4" providerId="LiveId" clId="{94B372B0-CD41-4C0D-AD34-0A8FD93777E2}" dt="2024-07-03T08:00:44.755" v="873" actId="26606"/>
          <ac:spMkLst>
            <pc:docMk/>
            <pc:sldMk cId="3901227049" sldId="260"/>
            <ac:spMk id="67" creationId="{7BC0F8B1-F985-469B-8332-13DBC7665557}"/>
          </ac:spMkLst>
        </pc:spChg>
        <pc:spChg chg="add del">
          <ac:chgData name="頼 梶原" userId="794986258af550f4" providerId="LiveId" clId="{94B372B0-CD41-4C0D-AD34-0A8FD93777E2}" dt="2024-07-03T08:00:44.755" v="873" actId="26606"/>
          <ac:spMkLst>
            <pc:docMk/>
            <pc:sldMk cId="3901227049" sldId="260"/>
            <ac:spMk id="69" creationId="{89D15953-1642-4DD6-AD9E-01AA19247FF6}"/>
          </ac:spMkLst>
        </pc:spChg>
        <pc:spChg chg="add del">
          <ac:chgData name="頼 梶原" userId="794986258af550f4" providerId="LiveId" clId="{94B372B0-CD41-4C0D-AD34-0A8FD93777E2}" dt="2024-07-03T08:00:44.755" v="873" actId="26606"/>
          <ac:spMkLst>
            <pc:docMk/>
            <pc:sldMk cId="3901227049" sldId="260"/>
            <ac:spMk id="71" creationId="{FBF3780C-749F-4B50-9E1D-F2B1F6DBB7DD}"/>
          </ac:spMkLst>
        </pc:spChg>
        <pc:picChg chg="add del mod ord">
          <ac:chgData name="頼 梶原" userId="794986258af550f4" providerId="LiveId" clId="{94B372B0-CD41-4C0D-AD34-0A8FD93777E2}" dt="2024-07-03T07:56:52.027" v="850" actId="478"/>
          <ac:picMkLst>
            <pc:docMk/>
            <pc:sldMk cId="3901227049" sldId="260"/>
            <ac:picMk id="3" creationId="{AF48E240-6566-5EAA-DD54-E7653231A127}"/>
          </ac:picMkLst>
        </pc:picChg>
        <pc:picChg chg="add del mod">
          <ac:chgData name="頼 梶原" userId="794986258af550f4" providerId="LiveId" clId="{94B372B0-CD41-4C0D-AD34-0A8FD93777E2}" dt="2024-07-03T08:00:56.098" v="889" actId="14100"/>
          <ac:picMkLst>
            <pc:docMk/>
            <pc:sldMk cId="3901227049" sldId="260"/>
            <ac:picMk id="4" creationId="{F06886A1-496C-4668-B6F8-90EB013ADFD3}"/>
          </ac:picMkLst>
        </pc:picChg>
        <pc:picChg chg="mod ord">
          <ac:chgData name="頼 梶原" userId="794986258af550f4" providerId="LiveId" clId="{94B372B0-CD41-4C0D-AD34-0A8FD93777E2}" dt="2024-07-03T08:02:44.686" v="924" actId="1076"/>
          <ac:picMkLst>
            <pc:docMk/>
            <pc:sldMk cId="3901227049" sldId="260"/>
            <ac:picMk id="5" creationId="{E974D142-A420-5E92-C981-7BFDB10A8A1B}"/>
          </ac:picMkLst>
        </pc:picChg>
        <pc:picChg chg="add mod ord">
          <ac:chgData name="頼 梶原" userId="794986258af550f4" providerId="LiveId" clId="{94B372B0-CD41-4C0D-AD34-0A8FD93777E2}" dt="2024-07-03T08:02:48.071" v="927" actId="1076"/>
          <ac:picMkLst>
            <pc:docMk/>
            <pc:sldMk cId="3901227049" sldId="260"/>
            <ac:picMk id="6" creationId="{FC16F52D-8128-422C-1478-9BE1AB651B41}"/>
          </ac:picMkLst>
        </pc:picChg>
        <pc:picChg chg="mod ord">
          <ac:chgData name="頼 梶原" userId="794986258af550f4" providerId="LiveId" clId="{94B372B0-CD41-4C0D-AD34-0A8FD93777E2}" dt="2024-07-03T08:01:13.518" v="894" actId="1076"/>
          <ac:picMkLst>
            <pc:docMk/>
            <pc:sldMk cId="3901227049" sldId="260"/>
            <ac:picMk id="7" creationId="{0A1A35CB-F52F-763C-405B-42B0C50FA9AB}"/>
          </ac:picMkLst>
        </pc:picChg>
        <pc:picChg chg="mod ord">
          <ac:chgData name="頼 梶原" userId="794986258af550f4" providerId="LiveId" clId="{94B372B0-CD41-4C0D-AD34-0A8FD93777E2}" dt="2024-07-03T08:02:45.496" v="925" actId="1076"/>
          <ac:picMkLst>
            <pc:docMk/>
            <pc:sldMk cId="3901227049" sldId="260"/>
            <ac:picMk id="9" creationId="{42AD10D4-3CF9-01DD-01E0-8E5AE1CF070E}"/>
          </ac:picMkLst>
        </pc:picChg>
        <pc:picChg chg="add mod">
          <ac:chgData name="頼 梶原" userId="794986258af550f4" providerId="LiveId" clId="{94B372B0-CD41-4C0D-AD34-0A8FD93777E2}" dt="2024-07-03T08:02:47.063" v="926" actId="1076"/>
          <ac:picMkLst>
            <pc:docMk/>
            <pc:sldMk cId="3901227049" sldId="260"/>
            <ac:picMk id="10" creationId="{04897C62-337E-3F07-27E0-6AA7C14F4030}"/>
          </ac:picMkLst>
        </pc:picChg>
        <pc:picChg chg="mod ord">
          <ac:chgData name="頼 梶原" userId="794986258af550f4" providerId="LiveId" clId="{94B372B0-CD41-4C0D-AD34-0A8FD93777E2}" dt="2024-07-03T08:02:40.646" v="921" actId="1076"/>
          <ac:picMkLst>
            <pc:docMk/>
            <pc:sldMk cId="3901227049" sldId="260"/>
            <ac:picMk id="15" creationId="{3E4EDBA7-4F98-2BAC-0D09-5F31EBC6AF58}"/>
          </ac:picMkLst>
        </pc:picChg>
      </pc:sldChg>
      <pc:sldChg chg="modSp mod">
        <pc:chgData name="頼 梶原" userId="794986258af550f4" providerId="LiveId" clId="{94B372B0-CD41-4C0D-AD34-0A8FD93777E2}" dt="2024-07-03T06:20:42.529" v="671" actId="207"/>
        <pc:sldMkLst>
          <pc:docMk/>
          <pc:sldMk cId="1403936021" sldId="261"/>
        </pc:sldMkLst>
        <pc:spChg chg="mod">
          <ac:chgData name="頼 梶原" userId="794986258af550f4" providerId="LiveId" clId="{94B372B0-CD41-4C0D-AD34-0A8FD93777E2}" dt="2024-07-03T06:20:42.529" v="671" actId="207"/>
          <ac:spMkLst>
            <pc:docMk/>
            <pc:sldMk cId="1403936021" sldId="261"/>
            <ac:spMk id="2" creationId="{5EB6526B-2447-0065-6C84-29E8235F6184}"/>
          </ac:spMkLst>
        </pc:spChg>
      </pc:sldChg>
      <pc:sldChg chg="modSp mod">
        <pc:chgData name="頼 梶原" userId="794986258af550f4" providerId="LiveId" clId="{94B372B0-CD41-4C0D-AD34-0A8FD93777E2}" dt="2024-07-04T04:50:32.160" v="1776" actId="20577"/>
        <pc:sldMkLst>
          <pc:docMk/>
          <pc:sldMk cId="3806907502" sldId="262"/>
        </pc:sldMkLst>
        <pc:spChg chg="mod">
          <ac:chgData name="頼 梶原" userId="794986258af550f4" providerId="LiveId" clId="{94B372B0-CD41-4C0D-AD34-0A8FD93777E2}" dt="2024-07-04T04:50:32.160" v="1776" actId="20577"/>
          <ac:spMkLst>
            <pc:docMk/>
            <pc:sldMk cId="3806907502" sldId="262"/>
            <ac:spMk id="3" creationId="{408EB753-49B4-DE9C-B665-492FA0CAC4CB}"/>
          </ac:spMkLst>
        </pc:spChg>
        <pc:spChg chg="mod">
          <ac:chgData name="頼 梶原" userId="794986258af550f4" providerId="LiveId" clId="{94B372B0-CD41-4C0D-AD34-0A8FD93777E2}" dt="2024-07-03T07:23:12.776" v="683" actId="1076"/>
          <ac:spMkLst>
            <pc:docMk/>
            <pc:sldMk cId="3806907502" sldId="262"/>
            <ac:spMk id="6" creationId="{2DC11C81-A099-08F8-D1A2-3D775F92CE59}"/>
          </ac:spMkLst>
        </pc:spChg>
        <pc:spChg chg="mod">
          <ac:chgData name="頼 梶原" userId="794986258af550f4" providerId="LiveId" clId="{94B372B0-CD41-4C0D-AD34-0A8FD93777E2}" dt="2024-07-03T07:46:13.907" v="808" actId="20577"/>
          <ac:spMkLst>
            <pc:docMk/>
            <pc:sldMk cId="3806907502" sldId="262"/>
            <ac:spMk id="8" creationId="{69433316-AF6E-2526-1461-16DB51051055}"/>
          </ac:spMkLst>
        </pc:spChg>
      </pc:sldChg>
      <pc:sldChg chg="addSp delSp modSp mod ord">
        <pc:chgData name="頼 梶原" userId="794986258af550f4" providerId="LiveId" clId="{94B372B0-CD41-4C0D-AD34-0A8FD93777E2}" dt="2024-07-04T04:47:10.277" v="1766" actId="26606"/>
        <pc:sldMkLst>
          <pc:docMk/>
          <pc:sldMk cId="2375722374" sldId="263"/>
        </pc:sldMkLst>
        <pc:spChg chg="mod ord">
          <ac:chgData name="頼 梶原" userId="794986258af550f4" providerId="LiveId" clId="{94B372B0-CD41-4C0D-AD34-0A8FD93777E2}" dt="2024-07-04T04:45:53.845" v="1761" actId="26606"/>
          <ac:spMkLst>
            <pc:docMk/>
            <pc:sldMk cId="2375722374" sldId="263"/>
            <ac:spMk id="2" creationId="{B1D11A85-BF82-D8B8-DC37-619E225C1309}"/>
          </ac:spMkLst>
        </pc:spChg>
        <pc:spChg chg="mo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3" creationId="{71590722-F48E-FC31-8D66-E7EE9CD3EBCA}"/>
          </ac:spMkLst>
        </pc:spChg>
        <pc:spChg chg="del">
          <ac:chgData name="頼 梶原" userId="794986258af550f4" providerId="LiveId" clId="{94B372B0-CD41-4C0D-AD34-0A8FD93777E2}" dt="2024-07-04T04:45:53.845" v="1761" actId="26606"/>
          <ac:spMkLst>
            <pc:docMk/>
            <pc:sldMk cId="2375722374" sldId="263"/>
            <ac:spMk id="14" creationId="{959C6B72-F8E6-4281-8F3E-93FC0DC98039}"/>
          </ac:spMkLst>
        </pc:spChg>
        <pc:spChg chg="del">
          <ac:chgData name="頼 梶原" userId="794986258af550f4" providerId="LiveId" clId="{94B372B0-CD41-4C0D-AD34-0A8FD93777E2}" dt="2024-07-04T04:45:53.845" v="1761" actId="26606"/>
          <ac:spMkLst>
            <pc:docMk/>
            <pc:sldMk cId="2375722374" sldId="263"/>
            <ac:spMk id="16" creationId="{490234EE-E0D8-4805-9227-CCEAC601691F}"/>
          </ac:spMkLst>
        </pc:spChg>
        <pc:spChg chg="add del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21" creationId="{A3C210E6-A35A-4F68-8D60-801A019C75B8}"/>
          </ac:spMkLst>
        </pc:spChg>
        <pc:spChg chg="add del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23" creationId="{AC0D06B0-F19C-459E-B221-A34B506FB5E3}"/>
          </ac:spMkLst>
        </pc:spChg>
        <pc:spChg chg="add del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25" creationId="{345B26DA-1C6B-4C66-81C9-9C1877FC2DB1}"/>
          </ac:spMkLst>
        </pc:spChg>
        <pc:spChg chg="add del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27" creationId="{98DE6C44-43F8-4DE4-AB81-66853FFEA09A}"/>
          </ac:spMkLst>
        </pc:spChg>
        <pc:spChg chg="add del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29" creationId="{2409529B-9B56-4F10-BE4D-F934DB89E57E}"/>
          </ac:spMkLst>
        </pc:spChg>
        <pc:spChg chg="ad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34" creationId="{A3C210E6-A35A-4F68-8D60-801A019C75B8}"/>
          </ac:spMkLst>
        </pc:spChg>
        <pc:spChg chg="ad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36" creationId="{AC0D06B0-F19C-459E-B221-A34B506FB5E3}"/>
          </ac:spMkLst>
        </pc:spChg>
        <pc:spChg chg="ad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38" creationId="{345B26DA-1C6B-4C66-81C9-9C1877FC2DB1}"/>
          </ac:spMkLst>
        </pc:spChg>
        <pc:spChg chg="ad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40" creationId="{98DE6C44-43F8-4DE4-AB81-66853FFEA09A}"/>
          </ac:spMkLst>
        </pc:spChg>
        <pc:spChg chg="add">
          <ac:chgData name="頼 梶原" userId="794986258af550f4" providerId="LiveId" clId="{94B372B0-CD41-4C0D-AD34-0A8FD93777E2}" dt="2024-07-04T04:47:10.277" v="1766" actId="26606"/>
          <ac:spMkLst>
            <pc:docMk/>
            <pc:sldMk cId="2375722374" sldId="263"/>
            <ac:spMk id="42" creationId="{2409529B-9B56-4F10-BE4D-F934DB89E57E}"/>
          </ac:spMkLst>
        </pc:spChg>
        <pc:picChg chg="mod">
          <ac:chgData name="頼 梶原" userId="794986258af550f4" providerId="LiveId" clId="{94B372B0-CD41-4C0D-AD34-0A8FD93777E2}" dt="2024-07-04T04:45:53.845" v="1761" actId="26606"/>
          <ac:picMkLst>
            <pc:docMk/>
            <pc:sldMk cId="2375722374" sldId="263"/>
            <ac:picMk id="5" creationId="{61ACCC10-0698-B56B-F3B2-AFFFF2A113A5}"/>
          </ac:picMkLst>
        </pc:picChg>
        <pc:picChg chg="add del mod">
          <ac:chgData name="頼 梶原" userId="794986258af550f4" providerId="LiveId" clId="{94B372B0-CD41-4C0D-AD34-0A8FD93777E2}" dt="2024-07-04T04:40:43.792" v="1713" actId="478"/>
          <ac:picMkLst>
            <pc:docMk/>
            <pc:sldMk cId="2375722374" sldId="263"/>
            <ac:picMk id="6" creationId="{547789A9-CF4A-754E-835E-85AAF3993800}"/>
          </ac:picMkLst>
        </pc:picChg>
        <pc:picChg chg="mod">
          <ac:chgData name="頼 梶原" userId="794986258af550f4" providerId="LiveId" clId="{94B372B0-CD41-4C0D-AD34-0A8FD93777E2}" dt="2024-07-04T04:45:53.845" v="1761" actId="26606"/>
          <ac:picMkLst>
            <pc:docMk/>
            <pc:sldMk cId="2375722374" sldId="263"/>
            <ac:picMk id="7" creationId="{60FA1041-4694-4EFC-4535-1BC70B266157}"/>
          </ac:picMkLst>
        </pc:picChg>
        <pc:picChg chg="del mod">
          <ac:chgData name="頼 梶原" userId="794986258af550f4" providerId="LiveId" clId="{94B372B0-CD41-4C0D-AD34-0A8FD93777E2}" dt="2024-07-04T04:30:51.734" v="1689" actId="21"/>
          <ac:picMkLst>
            <pc:docMk/>
            <pc:sldMk cId="2375722374" sldId="263"/>
            <ac:picMk id="9" creationId="{5F572B0F-8EBF-4BB4-FB9B-D3190B04A6A8}"/>
          </ac:picMkLst>
        </pc:picChg>
        <pc:picChg chg="add mod">
          <ac:chgData name="頼 梶原" userId="794986258af550f4" providerId="LiveId" clId="{94B372B0-CD41-4C0D-AD34-0A8FD93777E2}" dt="2024-07-04T04:45:53.845" v="1761" actId="26606"/>
          <ac:picMkLst>
            <pc:docMk/>
            <pc:sldMk cId="2375722374" sldId="263"/>
            <ac:picMk id="10" creationId="{74B040D6-812B-786B-ADD3-D2C0538F866B}"/>
          </ac:picMkLst>
        </pc:picChg>
        <pc:picChg chg="add del mod">
          <ac:chgData name="頼 梶原" userId="794986258af550f4" providerId="LiveId" clId="{94B372B0-CD41-4C0D-AD34-0A8FD93777E2}" dt="2024-07-04T04:44:36.335" v="1746" actId="478"/>
          <ac:picMkLst>
            <pc:docMk/>
            <pc:sldMk cId="2375722374" sldId="263"/>
            <ac:picMk id="12" creationId="{22D5CEF1-51B7-30BF-C256-610A8DEFE72F}"/>
          </ac:picMkLst>
        </pc:picChg>
        <pc:picChg chg="add del mod ord">
          <ac:chgData name="頼 梶原" userId="794986258af550f4" providerId="LiveId" clId="{94B372B0-CD41-4C0D-AD34-0A8FD93777E2}" dt="2024-07-04T04:46:49.117" v="1762" actId="478"/>
          <ac:picMkLst>
            <pc:docMk/>
            <pc:sldMk cId="2375722374" sldId="263"/>
            <ac:picMk id="15" creationId="{616BEB03-3043-8676-5AEB-2E5A2C9531BF}"/>
          </ac:picMkLst>
        </pc:picChg>
        <pc:picChg chg="add mod ord">
          <ac:chgData name="頼 梶原" userId="794986258af550f4" providerId="LiveId" clId="{94B372B0-CD41-4C0D-AD34-0A8FD93777E2}" dt="2024-07-04T04:47:10.277" v="1766" actId="26606"/>
          <ac:picMkLst>
            <pc:docMk/>
            <pc:sldMk cId="2375722374" sldId="263"/>
            <ac:picMk id="18" creationId="{6C225E77-5F7D-1AC6-244C-9056CE5339F7}"/>
          </ac:picMkLst>
        </pc:picChg>
      </pc:sldChg>
      <pc:sldChg chg="modSp mod">
        <pc:chgData name="頼 梶原" userId="794986258af550f4" providerId="LiveId" clId="{94B372B0-CD41-4C0D-AD34-0A8FD93777E2}" dt="2024-07-04T07:40:09.111" v="1857" actId="207"/>
        <pc:sldMkLst>
          <pc:docMk/>
          <pc:sldMk cId="3118699807" sldId="264"/>
        </pc:sldMkLst>
        <pc:spChg chg="mod">
          <ac:chgData name="頼 梶原" userId="794986258af550f4" providerId="LiveId" clId="{94B372B0-CD41-4C0D-AD34-0A8FD93777E2}" dt="2024-07-04T07:40:09.111" v="1857" actId="207"/>
          <ac:spMkLst>
            <pc:docMk/>
            <pc:sldMk cId="3118699807" sldId="264"/>
            <ac:spMk id="2" creationId="{7775BE79-626A-8842-1636-C25A4E6A181C}"/>
          </ac:spMkLst>
        </pc:spChg>
        <pc:spChg chg="mod">
          <ac:chgData name="頼 梶原" userId="794986258af550f4" providerId="LiveId" clId="{94B372B0-CD41-4C0D-AD34-0A8FD93777E2}" dt="2024-07-02T05:58:48.562" v="505" actId="20577"/>
          <ac:spMkLst>
            <pc:docMk/>
            <pc:sldMk cId="3118699807" sldId="264"/>
            <ac:spMk id="3" creationId="{17962402-D7FA-77D9-4A41-D634C0A1D48F}"/>
          </ac:spMkLst>
        </pc:spChg>
      </pc:sldChg>
      <pc:sldChg chg="modSp mod">
        <pc:chgData name="頼 梶原" userId="794986258af550f4" providerId="LiveId" clId="{94B372B0-CD41-4C0D-AD34-0A8FD93777E2}" dt="2024-07-02T08:35:12.629" v="544" actId="20577"/>
        <pc:sldMkLst>
          <pc:docMk/>
          <pc:sldMk cId="2656993598" sldId="265"/>
        </pc:sldMkLst>
        <pc:spChg chg="mod">
          <ac:chgData name="頼 梶原" userId="794986258af550f4" providerId="LiveId" clId="{94B372B0-CD41-4C0D-AD34-0A8FD93777E2}" dt="2024-07-02T08:35:12.629" v="544" actId="20577"/>
          <ac:spMkLst>
            <pc:docMk/>
            <pc:sldMk cId="2656993598" sldId="265"/>
            <ac:spMk id="3" creationId="{95D2C359-91CA-D446-4FF3-AF26B5E6A78A}"/>
          </ac:spMkLst>
        </pc:spChg>
      </pc:sldChg>
      <pc:sldChg chg="addSp delSp modSp new mod modAnim">
        <pc:chgData name="頼 梶原" userId="794986258af550f4" providerId="LiveId" clId="{94B372B0-CD41-4C0D-AD34-0A8FD93777E2}" dt="2024-07-04T05:15:10.114" v="1785"/>
        <pc:sldMkLst>
          <pc:docMk/>
          <pc:sldMk cId="482671355" sldId="266"/>
        </pc:sldMkLst>
        <pc:spChg chg="mod">
          <ac:chgData name="頼 梶原" userId="794986258af550f4" providerId="LiveId" clId="{94B372B0-CD41-4C0D-AD34-0A8FD93777E2}" dt="2024-07-02T03:40:14.790" v="28" actId="207"/>
          <ac:spMkLst>
            <pc:docMk/>
            <pc:sldMk cId="482671355" sldId="266"/>
            <ac:spMk id="2" creationId="{2963DAF1-2E8C-DB5F-46B8-CB4F519CE63B}"/>
          </ac:spMkLst>
        </pc:spChg>
        <pc:spChg chg="mod">
          <ac:chgData name="頼 梶原" userId="794986258af550f4" providerId="LiveId" clId="{94B372B0-CD41-4C0D-AD34-0A8FD93777E2}" dt="2024-07-03T07:32:26.240" v="767" actId="207"/>
          <ac:spMkLst>
            <pc:docMk/>
            <pc:sldMk cId="482671355" sldId="266"/>
            <ac:spMk id="3" creationId="{EBBEA9C8-2652-7C3F-87D0-320DACC85164}"/>
          </ac:spMkLst>
        </pc:spChg>
        <pc:spChg chg="add mod">
          <ac:chgData name="頼 梶原" userId="794986258af550f4" providerId="LiveId" clId="{94B372B0-CD41-4C0D-AD34-0A8FD93777E2}" dt="2024-07-02T05:56:33.394" v="456" actId="1076"/>
          <ac:spMkLst>
            <pc:docMk/>
            <pc:sldMk cId="482671355" sldId="266"/>
            <ac:spMk id="4" creationId="{6AA07390-0CD8-E144-A46C-7280DA14D748}"/>
          </ac:spMkLst>
        </pc:spChg>
        <pc:spChg chg="add del mod">
          <ac:chgData name="頼 梶原" userId="794986258af550f4" providerId="LiveId" clId="{94B372B0-CD41-4C0D-AD34-0A8FD93777E2}" dt="2024-07-02T05:56:19.453" v="453"/>
          <ac:spMkLst>
            <pc:docMk/>
            <pc:sldMk cId="482671355" sldId="266"/>
            <ac:spMk id="5" creationId="{622CF7E7-AC68-1DF9-176D-A1E407EEBD17}"/>
          </ac:spMkLst>
        </pc:spChg>
      </pc:sldChg>
      <pc:sldChg chg="addSp delSp modSp new mod setBg">
        <pc:chgData name="頼 梶原" userId="794986258af550f4" providerId="LiveId" clId="{94B372B0-CD41-4C0D-AD34-0A8FD93777E2}" dt="2024-07-02T04:53:22.392" v="332" actId="1076"/>
        <pc:sldMkLst>
          <pc:docMk/>
          <pc:sldMk cId="3425177546" sldId="267"/>
        </pc:sldMkLst>
        <pc:spChg chg="del mod">
          <ac:chgData name="頼 梶原" userId="794986258af550f4" providerId="LiveId" clId="{94B372B0-CD41-4C0D-AD34-0A8FD93777E2}" dt="2024-07-02T03:45:38.446" v="202" actId="478"/>
          <ac:spMkLst>
            <pc:docMk/>
            <pc:sldMk cId="3425177546" sldId="267"/>
            <ac:spMk id="2" creationId="{0E4F3A2F-FFD2-E0C3-9798-D8E0CE9E8865}"/>
          </ac:spMkLst>
        </pc:spChg>
        <pc:spChg chg="del">
          <ac:chgData name="頼 梶原" userId="794986258af550f4" providerId="LiveId" clId="{94B372B0-CD41-4C0D-AD34-0A8FD93777E2}" dt="2024-07-02T03:44:04.543" v="132"/>
          <ac:spMkLst>
            <pc:docMk/>
            <pc:sldMk cId="3425177546" sldId="267"/>
            <ac:spMk id="3" creationId="{CDB74EE8-D6F6-6869-DC19-C8463CEF74C8}"/>
          </ac:spMkLst>
        </pc:spChg>
        <pc:spChg chg="add del mod">
          <ac:chgData name="頼 梶原" userId="794986258af550f4" providerId="LiveId" clId="{94B372B0-CD41-4C0D-AD34-0A8FD93777E2}" dt="2024-07-02T03:45:40.757" v="203" actId="478"/>
          <ac:spMkLst>
            <pc:docMk/>
            <pc:sldMk cId="3425177546" sldId="267"/>
            <ac:spMk id="18" creationId="{2E94270C-2612-AACB-4CC5-387E55AEB1A7}"/>
          </ac:spMkLst>
        </pc:spChg>
        <pc:spChg chg="add del mod">
          <ac:chgData name="頼 梶原" userId="794986258af550f4" providerId="LiveId" clId="{94B372B0-CD41-4C0D-AD34-0A8FD93777E2}" dt="2024-07-02T03:45:51.074" v="210" actId="478"/>
          <ac:spMkLst>
            <pc:docMk/>
            <pc:sldMk cId="3425177546" sldId="267"/>
            <ac:spMk id="20" creationId="{5013B5CC-D5DF-39FD-041E-CDD80451DD6E}"/>
          </ac:spMkLst>
        </pc:spChg>
        <pc:graphicFrameChg chg="add del mod">
          <ac:chgData name="頼 梶原" userId="794986258af550f4" providerId="LiveId" clId="{94B372B0-CD41-4C0D-AD34-0A8FD93777E2}" dt="2024-07-02T03:45:55.685" v="215" actId="478"/>
          <ac:graphicFrameMkLst>
            <pc:docMk/>
            <pc:sldMk cId="3425177546" sldId="267"/>
            <ac:graphicFrameMk id="6" creationId="{B9140250-7290-989E-1CE1-94FD8718EA68}"/>
          </ac:graphicFrameMkLst>
        </pc:graphicFrameChg>
        <pc:picChg chg="add del mod">
          <ac:chgData name="頼 梶原" userId="794986258af550f4" providerId="LiveId" clId="{94B372B0-CD41-4C0D-AD34-0A8FD93777E2}" dt="2024-07-02T03:45:48.499" v="209" actId="478"/>
          <ac:picMkLst>
            <pc:docMk/>
            <pc:sldMk cId="3425177546" sldId="267"/>
            <ac:picMk id="5" creationId="{8DF37694-4560-2D3F-1FDC-C032107547E2}"/>
          </ac:picMkLst>
        </pc:picChg>
        <pc:picChg chg="add del mod">
          <ac:chgData name="頼 梶原" userId="794986258af550f4" providerId="LiveId" clId="{94B372B0-CD41-4C0D-AD34-0A8FD93777E2}" dt="2024-07-02T03:45:52.365" v="212" actId="478"/>
          <ac:picMkLst>
            <pc:docMk/>
            <pc:sldMk cId="3425177546" sldId="267"/>
            <ac:picMk id="8" creationId="{BB101EF3-5BDE-C270-7876-9005A9581525}"/>
          </ac:picMkLst>
        </pc:picChg>
        <pc:picChg chg="add del mod">
          <ac:chgData name="頼 梶原" userId="794986258af550f4" providerId="LiveId" clId="{94B372B0-CD41-4C0D-AD34-0A8FD93777E2}" dt="2024-07-02T03:45:54.980" v="214" actId="478"/>
          <ac:picMkLst>
            <pc:docMk/>
            <pc:sldMk cId="3425177546" sldId="267"/>
            <ac:picMk id="10" creationId="{B7A0B1B0-9A8D-E9BC-CE30-FD5EDB05D890}"/>
          </ac:picMkLst>
        </pc:picChg>
        <pc:picChg chg="add del mod">
          <ac:chgData name="頼 梶原" userId="794986258af550f4" providerId="LiveId" clId="{94B372B0-CD41-4C0D-AD34-0A8FD93777E2}" dt="2024-07-02T03:45:47.578" v="207" actId="478"/>
          <ac:picMkLst>
            <pc:docMk/>
            <pc:sldMk cId="3425177546" sldId="267"/>
            <ac:picMk id="12" creationId="{DD53783E-7582-8D23-3183-BE868B8BABDF}"/>
          </ac:picMkLst>
        </pc:picChg>
        <pc:picChg chg="add del mod">
          <ac:chgData name="頼 梶原" userId="794986258af550f4" providerId="LiveId" clId="{94B372B0-CD41-4C0D-AD34-0A8FD93777E2}" dt="2024-07-02T03:45:51.968" v="211" actId="478"/>
          <ac:picMkLst>
            <pc:docMk/>
            <pc:sldMk cId="3425177546" sldId="267"/>
            <ac:picMk id="14" creationId="{F121AD6A-A57E-A887-B85F-290C367E7160}"/>
          </ac:picMkLst>
        </pc:picChg>
        <pc:picChg chg="add del mod">
          <ac:chgData name="頼 梶原" userId="794986258af550f4" providerId="LiveId" clId="{94B372B0-CD41-4C0D-AD34-0A8FD93777E2}" dt="2024-07-02T03:45:48.022" v="208" actId="478"/>
          <ac:picMkLst>
            <pc:docMk/>
            <pc:sldMk cId="3425177546" sldId="267"/>
            <ac:picMk id="16" creationId="{F84D538E-8C2C-C1A3-17A8-80004D4DA1DA}"/>
          </ac:picMkLst>
        </pc:picChg>
        <pc:picChg chg="add mod">
          <ac:chgData name="頼 梶原" userId="794986258af550f4" providerId="LiveId" clId="{94B372B0-CD41-4C0D-AD34-0A8FD93777E2}" dt="2024-07-02T03:46:44.364" v="239" actId="26606"/>
          <ac:picMkLst>
            <pc:docMk/>
            <pc:sldMk cId="3425177546" sldId="267"/>
            <ac:picMk id="22" creationId="{D77E73C7-F658-29B9-5A75-510000D26906}"/>
          </ac:picMkLst>
        </pc:picChg>
        <pc:picChg chg="add mod">
          <ac:chgData name="頼 梶原" userId="794986258af550f4" providerId="LiveId" clId="{94B372B0-CD41-4C0D-AD34-0A8FD93777E2}" dt="2024-07-02T04:53:22.392" v="332" actId="1076"/>
          <ac:picMkLst>
            <pc:docMk/>
            <pc:sldMk cId="3425177546" sldId="267"/>
            <ac:picMk id="24" creationId="{81422844-F50A-C939-03BE-00628358C2CA}"/>
          </ac:picMkLst>
        </pc:picChg>
        <pc:picChg chg="add mod ord">
          <ac:chgData name="頼 梶原" userId="794986258af550f4" providerId="LiveId" clId="{94B372B0-CD41-4C0D-AD34-0A8FD93777E2}" dt="2024-07-02T03:46:44.364" v="239" actId="26606"/>
          <ac:picMkLst>
            <pc:docMk/>
            <pc:sldMk cId="3425177546" sldId="267"/>
            <ac:picMk id="26" creationId="{7707A6ED-DF38-0337-B7AF-F836EA51CE1D}"/>
          </ac:picMkLst>
        </pc:picChg>
        <pc:picChg chg="add mod ord">
          <ac:chgData name="頼 梶原" userId="794986258af550f4" providerId="LiveId" clId="{94B372B0-CD41-4C0D-AD34-0A8FD93777E2}" dt="2024-07-02T03:46:44.364" v="239" actId="26606"/>
          <ac:picMkLst>
            <pc:docMk/>
            <pc:sldMk cId="3425177546" sldId="267"/>
            <ac:picMk id="28" creationId="{50D9CADF-588F-C27C-9216-56C56168249D}"/>
          </ac:picMkLst>
        </pc:picChg>
        <pc:picChg chg="add mod ord">
          <ac:chgData name="頼 梶原" userId="794986258af550f4" providerId="LiveId" clId="{94B372B0-CD41-4C0D-AD34-0A8FD93777E2}" dt="2024-07-02T03:46:44.364" v="239" actId="26606"/>
          <ac:picMkLst>
            <pc:docMk/>
            <pc:sldMk cId="3425177546" sldId="267"/>
            <ac:picMk id="30" creationId="{62957B53-B278-CFCF-DBAF-C9EA3AD48A88}"/>
          </ac:picMkLst>
        </pc:picChg>
      </pc:sldChg>
      <pc:sldChg chg="addSp delSp modSp new del mod setBg addAnim setClrOvrMap">
        <pc:chgData name="頼 梶原" userId="794986258af550f4" providerId="LiveId" clId="{94B372B0-CD41-4C0D-AD34-0A8FD93777E2}" dt="2024-07-02T04:00:26.488" v="300" actId="47"/>
        <pc:sldMkLst>
          <pc:docMk/>
          <pc:sldMk cId="817924234" sldId="268"/>
        </pc:sldMkLst>
        <pc:spChg chg="mod ord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2" creationId="{8B7AFDDE-D3DD-542C-63AF-9591FB209A65}"/>
          </ac:spMkLst>
        </pc:spChg>
        <pc:spChg chg="del">
          <ac:chgData name="頼 梶原" userId="794986258af550f4" providerId="LiveId" clId="{94B372B0-CD41-4C0D-AD34-0A8FD93777E2}" dt="2024-07-02T03:58:09.965" v="273"/>
          <ac:spMkLst>
            <pc:docMk/>
            <pc:sldMk cId="817924234" sldId="268"/>
            <ac:spMk id="3" creationId="{831B2CDE-78DC-9C00-0EB7-BB4025AA0608}"/>
          </ac:spMkLst>
        </pc:spChg>
        <pc:spChg chg="add del">
          <ac:chgData name="頼 梶原" userId="794986258af550f4" providerId="LiveId" clId="{94B372B0-CD41-4C0D-AD34-0A8FD93777E2}" dt="2024-07-02T03:59:42.396" v="291" actId="26606"/>
          <ac:spMkLst>
            <pc:docMk/>
            <pc:sldMk cId="817924234" sldId="268"/>
            <ac:spMk id="15" creationId="{A9D80A35-F86E-5CC2-C2A0-1E1B4350E213}"/>
          </ac:spMkLst>
        </pc:spChg>
        <pc:spChg chg="add del">
          <ac:chgData name="頼 梶原" userId="794986258af550f4" providerId="LiveId" clId="{94B372B0-CD41-4C0D-AD34-0A8FD93777E2}" dt="2024-07-02T03:59:11.055" v="289" actId="26606"/>
          <ac:spMkLst>
            <pc:docMk/>
            <pc:sldMk cId="817924234" sldId="268"/>
            <ac:spMk id="16" creationId="{BA175A65-42BE-4FDF-8AD0-5AC1CB946EAB}"/>
          </ac:spMkLst>
        </pc:spChg>
        <pc:spChg chg="add del">
          <ac:chgData name="頼 梶原" userId="794986258af550f4" providerId="LiveId" clId="{94B372B0-CD41-4C0D-AD34-0A8FD93777E2}" dt="2024-07-02T03:59:42.396" v="291" actId="26606"/>
          <ac:spMkLst>
            <pc:docMk/>
            <pc:sldMk cId="817924234" sldId="268"/>
            <ac:spMk id="18" creationId="{D7A453D2-15D8-4403-815F-291FA16340D9}"/>
          </ac:spMkLst>
        </pc:spChg>
        <pc:spChg chg="add del">
          <ac:chgData name="頼 梶原" userId="794986258af550f4" providerId="LiveId" clId="{94B372B0-CD41-4C0D-AD34-0A8FD93777E2}" dt="2024-07-02T03:59:42.396" v="291" actId="26606"/>
          <ac:spMkLst>
            <pc:docMk/>
            <pc:sldMk cId="817924234" sldId="268"/>
            <ac:spMk id="20" creationId="{8161EA6B-09CA-445B-AB0D-8DF76FA92DEF}"/>
          </ac:spMkLst>
        </pc:spChg>
        <pc:spChg chg="add del">
          <ac:chgData name="頼 梶原" userId="794986258af550f4" providerId="LiveId" clId="{94B372B0-CD41-4C0D-AD34-0A8FD93777E2}" dt="2024-07-02T03:59:42.396" v="291" actId="26606"/>
          <ac:spMkLst>
            <pc:docMk/>
            <pc:sldMk cId="817924234" sldId="268"/>
            <ac:spMk id="36" creationId="{B8114C98-A349-4111-A123-E8EAB86ABE30}"/>
          </ac:spMkLst>
        </pc:spChg>
        <pc:spChg chg="add del">
          <ac:chgData name="頼 梶原" userId="794986258af550f4" providerId="LiveId" clId="{94B372B0-CD41-4C0D-AD34-0A8FD93777E2}" dt="2024-07-02T03:59:42.396" v="291" actId="26606"/>
          <ac:spMkLst>
            <pc:docMk/>
            <pc:sldMk cId="817924234" sldId="268"/>
            <ac:spMk id="44" creationId="{E2D3D3F2-ABBB-4453-B1C5-1BEBF7E4DD56}"/>
          </ac:spMkLst>
        </pc:spChg>
        <pc:spChg chg="add del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52" creationId="{4E98B8B0-573C-43DD-85FE-31433D57070C}"/>
          </ac:spMkLst>
        </pc:spChg>
        <pc:spChg chg="add del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53" creationId="{0ADDB668-2CA4-4D2B-9C34-3487CA330BA8}"/>
          </ac:spMkLst>
        </pc:spChg>
        <pc:spChg chg="add del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54" creationId="{2568BC19-F052-4108-93E1-6A3D1DEC072F}"/>
          </ac:spMkLst>
        </pc:spChg>
        <pc:spChg chg="add del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55" creationId="{D5FD337D-4D6B-4C8B-B6F5-121097E09881}"/>
          </ac:spMkLst>
        </pc:spChg>
        <pc:spChg chg="add del">
          <ac:chgData name="頼 梶原" userId="794986258af550f4" providerId="LiveId" clId="{94B372B0-CD41-4C0D-AD34-0A8FD93777E2}" dt="2024-07-02T03:59:51.254" v="293" actId="478"/>
          <ac:spMkLst>
            <pc:docMk/>
            <pc:sldMk cId="817924234" sldId="268"/>
            <ac:spMk id="56" creationId="{82370B8A-87BE-E8DE-8F5D-E7D3A17E8519}"/>
          </ac:spMkLst>
        </pc:spChg>
        <pc:spChg chg="add">
          <ac:chgData name="頼 梶原" userId="794986258af550f4" providerId="LiveId" clId="{94B372B0-CD41-4C0D-AD34-0A8FD93777E2}" dt="2024-07-02T04:00:22.473" v="298" actId="26606"/>
          <ac:spMkLst>
            <pc:docMk/>
            <pc:sldMk cId="817924234" sldId="268"/>
            <ac:spMk id="60" creationId="{B6DBFCBF-E869-4150-807D-0EA34DD58BEF}"/>
          </ac:spMkLst>
        </pc:spChg>
        <pc:grpChg chg="add del">
          <ac:chgData name="頼 梶原" userId="794986258af550f4" providerId="LiveId" clId="{94B372B0-CD41-4C0D-AD34-0A8FD93777E2}" dt="2024-07-02T03:59:42.396" v="291" actId="26606"/>
          <ac:grpSpMkLst>
            <pc:docMk/>
            <pc:sldMk cId="817924234" sldId="268"/>
            <ac:grpSpMk id="22" creationId="{7F277EAE-FC73-4AE5-9BDB-0BE814F95405}"/>
          </ac:grpSpMkLst>
        </pc:grpChg>
        <pc:grpChg chg="add del">
          <ac:chgData name="頼 梶原" userId="794986258af550f4" providerId="LiveId" clId="{94B372B0-CD41-4C0D-AD34-0A8FD93777E2}" dt="2024-07-02T03:59:42.396" v="291" actId="26606"/>
          <ac:grpSpMkLst>
            <pc:docMk/>
            <pc:sldMk cId="817924234" sldId="268"/>
            <ac:grpSpMk id="30" creationId="{AF19A774-30A5-488B-9BAF-629C6440294E}"/>
          </ac:grpSpMkLst>
        </pc:grpChg>
        <pc:grpChg chg="add del">
          <ac:chgData name="頼 梶原" userId="794986258af550f4" providerId="LiveId" clId="{94B372B0-CD41-4C0D-AD34-0A8FD93777E2}" dt="2024-07-02T03:59:42.396" v="291" actId="26606"/>
          <ac:grpSpMkLst>
            <pc:docMk/>
            <pc:sldMk cId="817924234" sldId="268"/>
            <ac:grpSpMk id="38" creationId="{670FB431-AE18-414D-92F4-1D12D1991152}"/>
          </ac:grpSpMkLst>
        </pc:grpChg>
        <pc:grpChg chg="add del">
          <ac:chgData name="頼 梶原" userId="794986258af550f4" providerId="LiveId" clId="{94B372B0-CD41-4C0D-AD34-0A8FD93777E2}" dt="2024-07-02T03:59:42.396" v="291" actId="26606"/>
          <ac:grpSpMkLst>
            <pc:docMk/>
            <pc:sldMk cId="817924234" sldId="268"/>
            <ac:grpSpMk id="46" creationId="{8214E4A5-A0D2-42C4-8D14-D2A7E495F041}"/>
          </ac:grpSpMkLst>
        </pc:grpChg>
        <pc:grpChg chg="add">
          <ac:chgData name="頼 梶原" userId="794986258af550f4" providerId="LiveId" clId="{94B372B0-CD41-4C0D-AD34-0A8FD93777E2}" dt="2024-07-02T04:00:22.473" v="298" actId="26606"/>
          <ac:grpSpMkLst>
            <pc:docMk/>
            <pc:sldMk cId="817924234" sldId="268"/>
            <ac:grpSpMk id="62" creationId="{AC0B7807-0C83-4963-821A-69B172722E49}"/>
          </ac:grpSpMkLst>
        </pc:grpChg>
        <pc:picChg chg="add mod ord">
          <ac:chgData name="頼 梶原" userId="794986258af550f4" providerId="LiveId" clId="{94B372B0-CD41-4C0D-AD34-0A8FD93777E2}" dt="2024-07-02T04:00:22.473" v="298" actId="26606"/>
          <ac:picMkLst>
            <pc:docMk/>
            <pc:sldMk cId="817924234" sldId="268"/>
            <ac:picMk id="5" creationId="{8627EC21-7297-CD8A-7463-048DD61AE010}"/>
          </ac:picMkLst>
        </pc:picChg>
        <pc:picChg chg="add mod ord">
          <ac:chgData name="頼 梶原" userId="794986258af550f4" providerId="LiveId" clId="{94B372B0-CD41-4C0D-AD34-0A8FD93777E2}" dt="2024-07-02T04:00:22.473" v="298" actId="26606"/>
          <ac:picMkLst>
            <pc:docMk/>
            <pc:sldMk cId="817924234" sldId="268"/>
            <ac:picMk id="7" creationId="{AEC4241C-5FA1-CF31-B222-04CF04823E97}"/>
          </ac:picMkLst>
        </pc:picChg>
        <pc:picChg chg="add mod ord">
          <ac:chgData name="頼 梶原" userId="794986258af550f4" providerId="LiveId" clId="{94B372B0-CD41-4C0D-AD34-0A8FD93777E2}" dt="2024-07-02T04:00:22.473" v="298" actId="26606"/>
          <ac:picMkLst>
            <pc:docMk/>
            <pc:sldMk cId="817924234" sldId="268"/>
            <ac:picMk id="9" creationId="{41B99079-B665-947A-1898-8A80F5696B40}"/>
          </ac:picMkLst>
        </pc:picChg>
        <pc:picChg chg="add mod ord">
          <ac:chgData name="頼 梶原" userId="794986258af550f4" providerId="LiveId" clId="{94B372B0-CD41-4C0D-AD34-0A8FD93777E2}" dt="2024-07-02T04:00:22.473" v="298" actId="26606"/>
          <ac:picMkLst>
            <pc:docMk/>
            <pc:sldMk cId="817924234" sldId="268"/>
            <ac:picMk id="11" creationId="{E09184D3-4305-F34A-C933-032DE936DA9D}"/>
          </ac:picMkLst>
        </pc:picChg>
      </pc:sldChg>
      <pc:sldChg chg="addSp delSp modSp new mod setBg">
        <pc:chgData name="頼 梶原" userId="794986258af550f4" providerId="LiveId" clId="{94B372B0-CD41-4C0D-AD34-0A8FD93777E2}" dt="2024-07-03T08:01:51.880" v="905" actId="962"/>
        <pc:sldMkLst>
          <pc:docMk/>
          <pc:sldMk cId="1702162609" sldId="268"/>
        </pc:sldMkLst>
        <pc:picChg chg="add del mod ord">
          <ac:chgData name="頼 梶原" userId="794986258af550f4" providerId="LiveId" clId="{94B372B0-CD41-4C0D-AD34-0A8FD93777E2}" dt="2024-07-03T08:01:38.174" v="901" actId="478"/>
          <ac:picMkLst>
            <pc:docMk/>
            <pc:sldMk cId="1702162609" sldId="268"/>
            <ac:picMk id="3" creationId="{9340C81B-2C7E-D568-6852-3F64A36728C6}"/>
          </ac:picMkLst>
        </pc:picChg>
        <pc:picChg chg="add mod ord">
          <ac:chgData name="頼 梶原" userId="794986258af550f4" providerId="LiveId" clId="{94B372B0-CD41-4C0D-AD34-0A8FD93777E2}" dt="2024-07-03T08:01:51.880" v="905" actId="962"/>
          <ac:picMkLst>
            <pc:docMk/>
            <pc:sldMk cId="1702162609" sldId="268"/>
            <ac:picMk id="4" creationId="{290A1C37-B528-FF30-F749-9EB8EC2C9472}"/>
          </ac:picMkLst>
        </pc:picChg>
        <pc:picChg chg="add mod ord">
          <ac:chgData name="頼 梶原" userId="794986258af550f4" providerId="LiveId" clId="{94B372B0-CD41-4C0D-AD34-0A8FD93777E2}" dt="2024-07-03T08:01:51.869" v="903" actId="26606"/>
          <ac:picMkLst>
            <pc:docMk/>
            <pc:sldMk cId="1702162609" sldId="268"/>
            <ac:picMk id="5" creationId="{EF260762-D16B-8516-F582-AAC239F39A06}"/>
          </ac:picMkLst>
        </pc:picChg>
        <pc:picChg chg="add mod">
          <ac:chgData name="頼 梶原" userId="794986258af550f4" providerId="LiveId" clId="{94B372B0-CD41-4C0D-AD34-0A8FD93777E2}" dt="2024-07-02T04:53:07.244" v="330" actId="26606"/>
          <ac:picMkLst>
            <pc:docMk/>
            <pc:sldMk cId="1702162609" sldId="268"/>
            <ac:picMk id="7" creationId="{B9D2A9AD-84D4-617A-C4BA-9D4CEBE869D3}"/>
          </ac:picMkLst>
        </pc:picChg>
        <pc:picChg chg="add mod">
          <ac:chgData name="頼 梶原" userId="794986258af550f4" providerId="LiveId" clId="{94B372B0-CD41-4C0D-AD34-0A8FD93777E2}" dt="2024-07-02T04:53:07.244" v="330" actId="26606"/>
          <ac:picMkLst>
            <pc:docMk/>
            <pc:sldMk cId="1702162609" sldId="268"/>
            <ac:picMk id="9" creationId="{5646BB7D-9CFB-6304-1815-A1A67BD359D9}"/>
          </ac:picMkLst>
        </pc:picChg>
      </pc:sldChg>
      <pc:sldChg chg="addSp delSp modSp new del mod">
        <pc:chgData name="頼 梶原" userId="794986258af550f4" providerId="LiveId" clId="{94B372B0-CD41-4C0D-AD34-0A8FD93777E2}" dt="2024-07-02T04:52:43.290" v="316" actId="47"/>
        <pc:sldMkLst>
          <pc:docMk/>
          <pc:sldMk cId="2776194453" sldId="268"/>
        </pc:sldMkLst>
        <pc:spChg chg="del">
          <ac:chgData name="頼 梶原" userId="794986258af550f4" providerId="LiveId" clId="{94B372B0-CD41-4C0D-AD34-0A8FD93777E2}" dt="2024-07-02T04:52:06.498" v="303"/>
          <ac:spMkLst>
            <pc:docMk/>
            <pc:sldMk cId="2776194453" sldId="268"/>
            <ac:spMk id="3" creationId="{263131E7-A300-1F80-3D28-3674EE76C3B4}"/>
          </ac:spMkLst>
        </pc:spChg>
        <pc:picChg chg="add mod">
          <ac:chgData name="頼 梶原" userId="794986258af550f4" providerId="LiveId" clId="{94B372B0-CD41-4C0D-AD34-0A8FD93777E2}" dt="2024-07-02T04:52:12.255" v="306" actId="27614"/>
          <ac:picMkLst>
            <pc:docMk/>
            <pc:sldMk cId="2776194453" sldId="268"/>
            <ac:picMk id="5" creationId="{7A4D44D6-1ED8-8CDF-E7CD-C94B1CA28562}"/>
          </ac:picMkLst>
        </pc:picChg>
        <pc:picChg chg="add mod">
          <ac:chgData name="頼 梶原" userId="794986258af550f4" providerId="LiveId" clId="{94B372B0-CD41-4C0D-AD34-0A8FD93777E2}" dt="2024-07-02T04:52:16.900" v="309" actId="962"/>
          <ac:picMkLst>
            <pc:docMk/>
            <pc:sldMk cId="2776194453" sldId="268"/>
            <ac:picMk id="7" creationId="{76E44485-5CF0-0807-AB06-BE95FD4993C2}"/>
          </ac:picMkLst>
        </pc:picChg>
        <pc:picChg chg="add mod">
          <ac:chgData name="頼 梶原" userId="794986258af550f4" providerId="LiveId" clId="{94B372B0-CD41-4C0D-AD34-0A8FD93777E2}" dt="2024-07-02T04:52:29.567" v="314" actId="27614"/>
          <ac:picMkLst>
            <pc:docMk/>
            <pc:sldMk cId="2776194453" sldId="268"/>
            <ac:picMk id="9" creationId="{D945A427-EB21-E7A9-C918-360AC90D3B55}"/>
          </ac:picMkLst>
        </pc:picChg>
        <pc:picChg chg="add mod">
          <ac:chgData name="頼 梶原" userId="794986258af550f4" providerId="LiveId" clId="{94B372B0-CD41-4C0D-AD34-0A8FD93777E2}" dt="2024-07-02T04:52:29.567" v="315" actId="962"/>
          <ac:picMkLst>
            <pc:docMk/>
            <pc:sldMk cId="2776194453" sldId="268"/>
            <ac:picMk id="11" creationId="{A42DF7CE-27E0-C113-571C-AB918073384A}"/>
          </ac:picMkLst>
        </pc:picChg>
      </pc:sldChg>
      <pc:sldChg chg="addSp delSp modSp new mod modAnim">
        <pc:chgData name="頼 梶原" userId="794986258af550f4" providerId="LiveId" clId="{94B372B0-CD41-4C0D-AD34-0A8FD93777E2}" dt="2024-07-04T05:16:09.468" v="1788"/>
        <pc:sldMkLst>
          <pc:docMk/>
          <pc:sldMk cId="1242209710" sldId="269"/>
        </pc:sldMkLst>
        <pc:spChg chg="add mod">
          <ac:chgData name="頼 梶原" userId="794986258af550f4" providerId="LiveId" clId="{94B372B0-CD41-4C0D-AD34-0A8FD93777E2}" dt="2024-07-04T04:17:22.232" v="1587" actId="1076"/>
          <ac:spMkLst>
            <pc:docMk/>
            <pc:sldMk cId="1242209710" sldId="269"/>
            <ac:spMk id="2" creationId="{052C8DE9-80E2-4F95-A75B-1079AFFB2152}"/>
          </ac:spMkLst>
        </pc:spChg>
        <pc:spChg chg="del">
          <ac:chgData name="頼 梶原" userId="794986258af550f4" providerId="LiveId" clId="{94B372B0-CD41-4C0D-AD34-0A8FD93777E2}" dt="2024-07-03T08:04:19.267" v="950" actId="478"/>
          <ac:spMkLst>
            <pc:docMk/>
            <pc:sldMk cId="1242209710" sldId="269"/>
            <ac:spMk id="2" creationId="{86A597AD-FE35-9DB6-576D-4C623CF927A7}"/>
          </ac:spMkLst>
        </pc:spChg>
        <pc:spChg chg="del">
          <ac:chgData name="頼 梶原" userId="794986258af550f4" providerId="LiveId" clId="{94B372B0-CD41-4C0D-AD34-0A8FD93777E2}" dt="2024-07-03T08:04:05.072" v="939"/>
          <ac:spMkLst>
            <pc:docMk/>
            <pc:sldMk cId="1242209710" sldId="269"/>
            <ac:spMk id="3" creationId="{0F71D52E-1EA5-BB3C-FC7B-C995EDFE59B2}"/>
          </ac:spMkLst>
        </pc:spChg>
        <pc:spChg chg="add mod">
          <ac:chgData name="頼 梶原" userId="794986258af550f4" providerId="LiveId" clId="{94B372B0-CD41-4C0D-AD34-0A8FD93777E2}" dt="2024-07-04T04:18:04.406" v="1616" actId="113"/>
          <ac:spMkLst>
            <pc:docMk/>
            <pc:sldMk cId="1242209710" sldId="269"/>
            <ac:spMk id="11" creationId="{B4D5F375-2D7F-517D-EE3E-2A74E2D9B202}"/>
          </ac:spMkLst>
        </pc:spChg>
        <pc:spChg chg="add del mod">
          <ac:chgData name="頼 梶原" userId="794986258af550f4" providerId="LiveId" clId="{94B372B0-CD41-4C0D-AD34-0A8FD93777E2}" dt="2024-07-03T08:08:38.419" v="974"/>
          <ac:spMkLst>
            <pc:docMk/>
            <pc:sldMk cId="1242209710" sldId="269"/>
            <ac:spMk id="13" creationId="{77BE85E3-1E9B-74ED-E612-754FCB290D20}"/>
          </ac:spMkLst>
        </pc:spChg>
        <pc:spChg chg="add del mod">
          <ac:chgData name="頼 梶原" userId="794986258af550f4" providerId="LiveId" clId="{94B372B0-CD41-4C0D-AD34-0A8FD93777E2}" dt="2024-07-03T08:09:11.189" v="985" actId="478"/>
          <ac:spMkLst>
            <pc:docMk/>
            <pc:sldMk cId="1242209710" sldId="269"/>
            <ac:spMk id="18" creationId="{DC0EB5AC-54ED-ACEA-9340-B6159F392629}"/>
          </ac:spMkLst>
        </pc:spChg>
        <pc:grpChg chg="del mod">
          <ac:chgData name="頼 梶原" userId="794986258af550f4" providerId="LiveId" clId="{94B372B0-CD41-4C0D-AD34-0A8FD93777E2}" dt="2024-07-03T08:08:41.299" v="978" actId="478"/>
          <ac:grpSpMkLst>
            <pc:docMk/>
            <pc:sldMk cId="1242209710" sldId="269"/>
            <ac:grpSpMk id="10" creationId="{A58DDF89-1BDF-AFFD-A6F5-029B21359999}"/>
          </ac:grpSpMkLst>
        </pc:grpChg>
        <pc:grpChg chg="mod">
          <ac:chgData name="頼 梶原" userId="794986258af550f4" providerId="LiveId" clId="{94B372B0-CD41-4C0D-AD34-0A8FD93777E2}" dt="2024-07-03T08:09:35.116" v="994"/>
          <ac:grpSpMkLst>
            <pc:docMk/>
            <pc:sldMk cId="1242209710" sldId="269"/>
            <ac:grpSpMk id="24" creationId="{D5E10ED1-35AC-2E9F-DA1E-21E7D01809A3}"/>
          </ac:grpSpMkLst>
        </pc:grpChg>
        <pc:picChg chg="add del mod">
          <ac:chgData name="頼 梶原" userId="794986258af550f4" providerId="LiveId" clId="{94B372B0-CD41-4C0D-AD34-0A8FD93777E2}" dt="2024-07-03T08:08:10.590" v="973" actId="478"/>
          <ac:picMkLst>
            <pc:docMk/>
            <pc:sldMk cId="1242209710" sldId="269"/>
            <ac:picMk id="5" creationId="{FA8212FE-6480-808F-B861-7903BF0002C5}"/>
          </ac:picMkLst>
        </pc:picChg>
        <pc:picChg chg="add mod">
          <ac:chgData name="頼 梶原" userId="794986258af550f4" providerId="LiveId" clId="{94B372B0-CD41-4C0D-AD34-0A8FD93777E2}" dt="2024-07-03T08:04:24.344" v="951" actId="1076"/>
          <ac:picMkLst>
            <pc:docMk/>
            <pc:sldMk cId="1242209710" sldId="269"/>
            <ac:picMk id="7" creationId="{F6E17BC8-D9D3-3ABB-F4FD-369E3045F5F0}"/>
          </ac:picMkLst>
        </pc:picChg>
        <pc:picChg chg="add del mod">
          <ac:chgData name="頼 梶原" userId="794986258af550f4" providerId="LiveId" clId="{94B372B0-CD41-4C0D-AD34-0A8FD93777E2}" dt="2024-07-03T08:09:05.932" v="984" actId="478"/>
          <ac:picMkLst>
            <pc:docMk/>
            <pc:sldMk cId="1242209710" sldId="269"/>
            <ac:picMk id="15" creationId="{5BCF3F4F-0D4D-1A7A-BF78-DC5831C747EF}"/>
          </ac:picMkLst>
        </pc:picChg>
        <pc:picChg chg="add mod">
          <ac:chgData name="頼 梶原" userId="794986258af550f4" providerId="LiveId" clId="{94B372B0-CD41-4C0D-AD34-0A8FD93777E2}" dt="2024-07-03T08:09:19.958" v="990" actId="1076"/>
          <ac:picMkLst>
            <pc:docMk/>
            <pc:sldMk cId="1242209710" sldId="269"/>
            <ac:picMk id="20" creationId="{8F50F4EA-EF5E-E522-F4B5-CEEC5D971775}"/>
          </ac:picMkLst>
        </pc:picChg>
        <pc:inkChg chg="add mod">
          <ac:chgData name="頼 梶原" userId="794986258af550f4" providerId="LiveId" clId="{94B372B0-CD41-4C0D-AD34-0A8FD93777E2}" dt="2024-07-03T08:04:54.854" v="956"/>
          <ac:inkMkLst>
            <pc:docMk/>
            <pc:sldMk cId="1242209710" sldId="269"/>
            <ac:inkMk id="8" creationId="{156A3825-9BBF-4E28-2BE1-2FD92195AA0D}"/>
          </ac:inkMkLst>
        </pc:inkChg>
        <pc:inkChg chg="add mod">
          <ac:chgData name="頼 梶原" userId="794986258af550f4" providerId="LiveId" clId="{94B372B0-CD41-4C0D-AD34-0A8FD93777E2}" dt="2024-07-03T08:04:54.854" v="956"/>
          <ac:inkMkLst>
            <pc:docMk/>
            <pc:sldMk cId="1242209710" sldId="269"/>
            <ac:inkMk id="9" creationId="{812E9C8B-6936-7AAC-2561-93B09ED3983E}"/>
          </ac:inkMkLst>
        </pc:inkChg>
        <pc:inkChg chg="add del">
          <ac:chgData name="頼 梶原" userId="794986258af550f4" providerId="LiveId" clId="{94B372B0-CD41-4C0D-AD34-0A8FD93777E2}" dt="2024-07-03T08:09:12.690" v="986" actId="478"/>
          <ac:inkMkLst>
            <pc:docMk/>
            <pc:sldMk cId="1242209710" sldId="269"/>
            <ac:inkMk id="16" creationId="{E6820464-8F1F-6A2F-26A1-CC8EEDAC1A97}"/>
          </ac:inkMkLst>
        </pc:inkChg>
        <pc:inkChg chg="add mod">
          <ac:chgData name="頼 梶原" userId="794986258af550f4" providerId="LiveId" clId="{94B372B0-CD41-4C0D-AD34-0A8FD93777E2}" dt="2024-07-03T08:09:35.116" v="994"/>
          <ac:inkMkLst>
            <pc:docMk/>
            <pc:sldMk cId="1242209710" sldId="269"/>
            <ac:inkMk id="21" creationId="{1E0EBA54-6D60-9364-1066-B958FC21674F}"/>
          </ac:inkMkLst>
        </pc:inkChg>
        <pc:inkChg chg="add mod">
          <ac:chgData name="頼 梶原" userId="794986258af550f4" providerId="LiveId" clId="{94B372B0-CD41-4C0D-AD34-0A8FD93777E2}" dt="2024-07-03T08:09:35.116" v="994"/>
          <ac:inkMkLst>
            <pc:docMk/>
            <pc:sldMk cId="1242209710" sldId="269"/>
            <ac:inkMk id="22" creationId="{88F3F680-D233-0ABE-3F27-B0CB4B1C1889}"/>
          </ac:inkMkLst>
        </pc:inkChg>
        <pc:inkChg chg="add mod">
          <ac:chgData name="頼 梶原" userId="794986258af550f4" providerId="LiveId" clId="{94B372B0-CD41-4C0D-AD34-0A8FD93777E2}" dt="2024-07-03T08:09:35.116" v="994"/>
          <ac:inkMkLst>
            <pc:docMk/>
            <pc:sldMk cId="1242209710" sldId="269"/>
            <ac:inkMk id="23" creationId="{03821C6D-C85E-A8F6-8D86-8B559D4E397C}"/>
          </ac:inkMkLst>
        </pc:inkChg>
      </pc:sldChg>
      <pc:sldChg chg="delSp modSp new del mod">
        <pc:chgData name="頼 梶原" userId="794986258af550f4" providerId="LiveId" clId="{94B372B0-CD41-4C0D-AD34-0A8FD93777E2}" dt="2024-07-04T08:49:14.949" v="1860" actId="47"/>
        <pc:sldMkLst>
          <pc:docMk/>
          <pc:sldMk cId="100498586" sldId="270"/>
        </pc:sldMkLst>
        <pc:spChg chg="del mod">
          <ac:chgData name="頼 梶原" userId="794986258af550f4" providerId="LiveId" clId="{94B372B0-CD41-4C0D-AD34-0A8FD93777E2}" dt="2024-07-04T08:17:28.697" v="1858" actId="478"/>
          <ac:spMkLst>
            <pc:docMk/>
            <pc:sldMk cId="100498586" sldId="270"/>
            <ac:spMk id="2" creationId="{60B84FF3-2142-669F-63C4-D73FE8F676D8}"/>
          </ac:spMkLst>
        </pc:spChg>
        <pc:spChg chg="mod">
          <ac:chgData name="頼 梶原" userId="794986258af550f4" providerId="LiveId" clId="{94B372B0-CD41-4C0D-AD34-0A8FD93777E2}" dt="2024-07-04T08:17:32.574" v="1859" actId="14100"/>
          <ac:spMkLst>
            <pc:docMk/>
            <pc:sldMk cId="100498586" sldId="270"/>
            <ac:spMk id="3" creationId="{FC3A6BC4-42C1-6333-F4F0-BC838D36167A}"/>
          </ac:spMkLst>
        </pc:spChg>
      </pc:sldChg>
      <pc:sldChg chg="addSp delSp modSp new mod">
        <pc:chgData name="頼 梶原" userId="794986258af550f4" providerId="LiveId" clId="{94B372B0-CD41-4C0D-AD34-0A8FD93777E2}" dt="2024-07-04T04:31:43.979" v="1707" actId="14100"/>
        <pc:sldMkLst>
          <pc:docMk/>
          <pc:sldMk cId="1370876506" sldId="271"/>
        </pc:sldMkLst>
        <pc:picChg chg="add del mod">
          <ac:chgData name="頼 梶原" userId="794986258af550f4" providerId="LiveId" clId="{94B372B0-CD41-4C0D-AD34-0A8FD93777E2}" dt="2024-07-04T04:28:35.527" v="1670" actId="478"/>
          <ac:picMkLst>
            <pc:docMk/>
            <pc:sldMk cId="1370876506" sldId="271"/>
            <ac:picMk id="3" creationId="{9E8F1F9F-C63E-1348-C2BD-140F7870A57C}"/>
          </ac:picMkLst>
        </pc:picChg>
        <pc:picChg chg="add del mod">
          <ac:chgData name="頼 梶原" userId="794986258af550f4" providerId="LiveId" clId="{94B372B0-CD41-4C0D-AD34-0A8FD93777E2}" dt="2024-07-04T04:28:26.747" v="1664" actId="478"/>
          <ac:picMkLst>
            <pc:docMk/>
            <pc:sldMk cId="1370876506" sldId="271"/>
            <ac:picMk id="5" creationId="{2D0FA029-FED3-246F-7547-8C266BAD4A39}"/>
          </ac:picMkLst>
        </pc:picChg>
        <pc:picChg chg="add mod">
          <ac:chgData name="頼 梶原" userId="794986258af550f4" providerId="LiveId" clId="{94B372B0-CD41-4C0D-AD34-0A8FD93777E2}" dt="2024-07-04T04:31:34.832" v="1704" actId="1076"/>
          <ac:picMkLst>
            <pc:docMk/>
            <pc:sldMk cId="1370876506" sldId="271"/>
            <ac:picMk id="7" creationId="{4B649FB4-658C-50A7-9B67-A05F3022D990}"/>
          </ac:picMkLst>
        </pc:picChg>
        <pc:picChg chg="add mod">
          <ac:chgData name="頼 梶原" userId="794986258af550f4" providerId="LiveId" clId="{94B372B0-CD41-4C0D-AD34-0A8FD93777E2}" dt="2024-07-04T04:31:43.979" v="1707" actId="14100"/>
          <ac:picMkLst>
            <pc:docMk/>
            <pc:sldMk cId="1370876506" sldId="271"/>
            <ac:picMk id="9" creationId="{592109E9-A14C-D721-D7CC-A2D7AC2844F5}"/>
          </ac:picMkLst>
        </pc:picChg>
        <pc:picChg chg="add mod">
          <ac:chgData name="頼 梶原" userId="794986258af550f4" providerId="LiveId" clId="{94B372B0-CD41-4C0D-AD34-0A8FD93777E2}" dt="2024-07-04T04:31:38.747" v="1705" actId="1076"/>
          <ac:picMkLst>
            <pc:docMk/>
            <pc:sldMk cId="1370876506" sldId="271"/>
            <ac:picMk id="11" creationId="{3B54FD64-F86C-79C7-AA12-40B14A7CBCE7}"/>
          </ac:picMkLst>
        </pc:picChg>
        <pc:picChg chg="add mod">
          <ac:chgData name="頼 梶原" userId="794986258af550f4" providerId="LiveId" clId="{94B372B0-CD41-4C0D-AD34-0A8FD93777E2}" dt="2024-07-04T04:30:19.420" v="1682" actId="1076"/>
          <ac:picMkLst>
            <pc:docMk/>
            <pc:sldMk cId="1370876506" sldId="271"/>
            <ac:picMk id="13" creationId="{CBC2562B-229A-35B5-41C5-AA5DB916E5DB}"/>
          </ac:picMkLst>
        </pc:picChg>
        <pc:picChg chg="add del mod">
          <ac:chgData name="頼 梶原" userId="794986258af550f4" providerId="LiveId" clId="{94B372B0-CD41-4C0D-AD34-0A8FD93777E2}" dt="2024-07-04T04:29:01.702" v="1676" actId="478"/>
          <ac:picMkLst>
            <pc:docMk/>
            <pc:sldMk cId="1370876506" sldId="271"/>
            <ac:picMk id="15" creationId="{84693033-34CD-087A-57B0-0FF51C8B14C6}"/>
          </ac:picMkLst>
        </pc:picChg>
        <pc:picChg chg="add mod">
          <ac:chgData name="頼 梶原" userId="794986258af550f4" providerId="LiveId" clId="{94B372B0-CD41-4C0D-AD34-0A8FD93777E2}" dt="2024-07-04T04:31:07.873" v="1698" actId="1076"/>
          <ac:picMkLst>
            <pc:docMk/>
            <pc:sldMk cId="1370876506" sldId="271"/>
            <ac:picMk id="17" creationId="{FD00F5AD-93E7-2087-E804-FC9642C550CE}"/>
          </ac:picMkLst>
        </pc:picChg>
        <pc:picChg chg="add mod">
          <ac:chgData name="頼 梶原" userId="794986258af550f4" providerId="LiveId" clId="{94B372B0-CD41-4C0D-AD34-0A8FD93777E2}" dt="2024-07-04T04:31:06.289" v="1697" actId="1076"/>
          <ac:picMkLst>
            <pc:docMk/>
            <pc:sldMk cId="1370876506" sldId="271"/>
            <ac:picMk id="18" creationId="{5F572B0F-8EBF-4BB4-FB9B-D3190B04A6A8}"/>
          </ac:picMkLst>
        </pc:picChg>
      </pc:sldChg>
      <pc:sldChg chg="addSp delSp modSp new mod modAnim">
        <pc:chgData name="頼 梶原" userId="794986258af550f4" providerId="LiveId" clId="{94B372B0-CD41-4C0D-AD34-0A8FD93777E2}" dt="2024-07-04T05:56:13.952" v="1792" actId="14100"/>
        <pc:sldMkLst>
          <pc:docMk/>
          <pc:sldMk cId="2504915582" sldId="272"/>
        </pc:sldMkLst>
        <pc:spChg chg="del">
          <ac:chgData name="頼 梶原" userId="794986258af550f4" providerId="LiveId" clId="{94B372B0-CD41-4C0D-AD34-0A8FD93777E2}" dt="2024-07-04T05:56:08.520" v="1790"/>
          <ac:spMkLst>
            <pc:docMk/>
            <pc:sldMk cId="2504915582" sldId="272"/>
            <ac:spMk id="3" creationId="{F580B70A-92F2-0585-4ED4-3ADA6E4B887F}"/>
          </ac:spMkLst>
        </pc:spChg>
        <pc:picChg chg="add mod">
          <ac:chgData name="頼 梶原" userId="794986258af550f4" providerId="LiveId" clId="{94B372B0-CD41-4C0D-AD34-0A8FD93777E2}" dt="2024-07-04T05:56:13.952" v="1792" actId="14100"/>
          <ac:picMkLst>
            <pc:docMk/>
            <pc:sldMk cId="2504915582" sldId="272"/>
            <ac:picMk id="4" creationId="{CDB474B6-94BB-4B3E-104D-CD601EA95749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8:32:50.11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30 24575,'1533'0'0,"-1495"-2"0,56-10 0,-53 6 0,42-2 0,636 7 0,-349 3 0,1621-2 0,-1957 2 0,57 9 0,14 2 0,-56-7 0,0 1 0,77 23 0,-78-18 0,35 11 240,-47-12-775,0-1 0,71 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8:32:53.33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236 0 24575,'-9'5'0,"-8"1"0,-10 5 0,-10-1 0,-8 4 0,-6 4 0,2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8:33:01.17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118 449 24575,'4721'0'0,"-4490"-14"0,12-1 0,-153 15 0,90 2 0,-134 6 0,-37-6 0,-1 0 0,0 0 0,1-1 0,-1-1 0,1 1 0,13-2 0,-21 0 0,1 1 0,-1-1 0,1 1 0,-1-1 0,1 0 0,-1 1 0,1-1 0,-1 0 0,0 0 0,1 0 0,-1 0 0,0-1 0,0 1 0,0 0 0,0 0 0,0-1 0,0 1 0,0 0 0,0-1 0,-1 1 0,1-1 0,0 1 0,-1-1 0,1 0 0,-1 1 0,0-1 0,0 1 0,1-1 0,-1 0 0,0-2 0,0-8 0,0 0 0,-1 0 0,-3-14 0,1 7 0,-1-6 0,-1 1 0,-1 0 0,-1 0 0,-1 1 0,-12-23 0,-9-30 0,27 72 0,0 0 0,0-1 0,0 1 0,-1 0 0,1 0 0,-1 1 0,0-1 0,0 1 0,-1-1 0,1 1 0,-1 0 0,1 0 0,-1 0 0,0 1 0,0 0 0,0-1 0,0 1 0,-1 1 0,1-1 0,-1 0 0,1 1 0,-1 0 0,-7-1 0,-12 0 0,1 0 0,0 2 0,-38 3 0,21 0 0,-879 3 0,532-8 0,-1179 2 0,1534 2 0,-53 9 0,-7 1 0,-411-8 0,282-6 0,-858 2 0,1039-2 0,-55-9 0,-22-2 0,82 11 0,13 0 0,1 1 0,-1 1 0,0 1 0,0 0 0,-22 6 0,41-6 0,-1 0 0,1 1 0,0-1 0,0 1 0,0 0 0,1 0 0,-1 0 0,0 0 0,1 0 0,-1 0 0,1 1 0,0-1 0,0 1 0,0 0 0,0 0 0,0 0 0,0 0 0,1 0 0,0 0 0,-1 0 0,1 0 0,0 0 0,1 1 0,-2 6 0,0 7 0,1 0 0,0 1 0,3 28 0,-1-27 0,5 196-1365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2T08:33:14.06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24575,'185'15'0,"-6"0"0,811-16 0,-960 3 0,0 1 0,0 1 0,-1 2 0,59 19 0,17 4 0,-47-20 0,0-3 0,0-2 0,98-7 0,-43 0 0,2005 1 0,-1099 3 0,-1009-1 0,1 0 0,-1 1 0,0 1 0,0-1 0,0 1 0,16 7 0,-23-8 0,0 0 0,0 0 0,-1 0 0,1 1 0,-1-1 0,1 1 0,-1 0 0,0 0 0,1 0 0,-1 0 0,0 0 0,0 0 0,0 0 0,-1 1 0,1-1 0,-1 1 0,1-1 0,-1 1 0,0 0 0,0 0 0,0-1 0,0 1 0,0 0 0,-1 0 0,1 0 0,-1 0 0,0 4 0,-1-3 0,1 0 0,-1 0 0,-1 0 0,1 0 0,-1-1 0,1 1 0,-1 0 0,0-1 0,0 1 0,-1-1 0,1 0 0,-1 0 0,1 0 0,-1 0 0,0 0 0,0-1 0,-1 1 0,1-1 0,0 0 0,-1 0 0,1 0 0,-5 2 0,-6 2 0,1 0 0,-1-1 0,0 0 0,-28 4 0,-32-1 0,-1-3 0,-125-8 0,44-1 0,-231-10 0,-26 1 0,274 15 0,-243-9 0,49-42 0,1 0 0,-144 40 0,280 11 0,-1306-2 0,1451 3 0,0 2 0,-83 20 0,102-17 0,1 1 0,1 2 0,0 1 0,0 1 0,-53 33 0,79-43 0,1-1 0,0 0 0,-1 1 0,1 0 0,0 0 0,0 0 0,0 0 0,1 0 0,-1 1 0,1-1 0,-1 1 0,1-1 0,-2 7 0,4-8 0,-1 0 0,1-1 0,0 1 0,0 0 0,0 0 0,0 0 0,0-1 0,1 1 0,-1 0 0,0 0 0,1-1 0,-1 1 0,1 0 0,0-1 0,-1 1 0,1 0 0,0-1 0,0 1 0,0-1 0,0 0 0,1 1 0,-1-1 0,0 0 0,0 1 0,1-1 0,-1 0 0,1 0 0,-1 0 0,1 0 0,-1-1 0,1 1 0,0 0 0,3 0 0,7 4 0,0-1 0,0 0 0,1-1 0,0 0 0,0-1 0,18 0 0,85-3 0,-64-1 0,1642-3 0,-976 7 0,-684-4 0,53-8 0,16-3 0,535 8 0,-343 8 0,141-3-1365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08:09:29.87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24575,'4'0'0,"0"1"0,0 0 0,1 0 0,-1 0 0,0 1 0,0 0 0,0-1 0,0 1 0,3 3 0,-2-2 0,0 0 0,0-1 0,0 0 0,1 0 0,8 2 0,25 0 0,1-1 0,63-5 0,-26 0 0,-7 0 0,-20 0 0,58 6 0,-91-1 0,0 0 0,19 7 0,-21-5 0,0-1 0,0-1 0,23 3 0,331-5 0,-178-3 0,50 3 0,268-3 0,-328-5 0,135-2 0,2036 9 0,-2337-1 0,1-1 0,-1 0 0,1-1 0,15-5 0,-13 3 0,1 1 0,21-3 0,175 2 0,24-2 0,52-1-72,-207 9-1221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08:09:32.15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90 24575,'0'1'0,"0"-1"0,0 1 0,0-1 0,1 1 0,-1-1 0,0 1 0,1-1 0,-1 1 0,0-1 0,1 1 0,-1-1 0,0 1 0,1-1 0,-1 0 0,1 1 0,-1-1 0,1 0 0,-1 1 0,1-1 0,-1 0 0,1 0 0,-1 1 0,1-1 0,0 0 0,-1 0 0,1 0 0,0 0 0,20 3 0,-18-3 0,36 4 0,0-2 0,0-2 0,0-1 0,0-3 0,66-13 0,69-15 0,15-4 0,-146 28 0,-1 3 0,1 1 0,0 2 0,61 5 0,-6 0 0,25-5 0,141 4 0,-253-1-341,-1 0 0,0 0-1,15 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3T08:09:34.4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 0 24575,'0'1'0,"-1"-1"0,0 1 0,1-1 0,-1 1 0,1 0 0,-1-1 0,1 1 0,-1 0 0,1 0 0,-1-1 0,1 1 0,-1 0 0,1 0 0,0-1 0,0 1 0,-1 0 0,1 0 0,0 0 0,0 0 0,0 0 0,0-1 0,0 1 0,0 0 0,0 0 0,0 0 0,1 1 0,0 0 0,-1-1 0,1 0 0,0 0 0,0 0 0,0 0 0,1 0 0,-1 0 0,0 0 0,0 0 0,0 0 0,1 0 0,-1 0 0,3 0 0,3 2 0,1 0 0,-1-1 0,1 0 0,13 1 0,249 0 0,-137-5 0,2337 2 0,-2362 8 0,-11 0 0,816-6 0,-464-4 0,-405 0 0,72-13 0,-74 8 0,1 2 0,43 0 0,52-3 0,-6-1 0,36 10-1365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5AFFB-936D-4A27-867B-20C607C0BA70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0D71E-177A-4DB6-9B4A-FB59DA3B8E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005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617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328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685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12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37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8719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B0D71E-177A-4DB6-9B4A-FB59DA3B8E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33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F4BA53-359C-F00A-5382-268EC2105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BE0699F-73A5-AAF6-8F68-702D12725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8E2706-6189-6756-EEBE-D662D92C3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6E3C14E-D308-7F93-33EC-55BB743A5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67A6BA-446E-AF13-F862-8E1E5CE1C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9990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F76A5B-4730-8CBA-0573-DB75DE16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07B1E9B-A7F6-A51F-C1E8-2BAD908F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1D6C36-C2C0-345D-9945-1CB725C5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147D8A-7400-6BA9-61EF-1A7178F2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55A44B9-CA6B-B715-C25D-DA709970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93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E79B8D-97C1-8391-841E-0D15D94E5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BD32F41-4F32-FB67-129B-1262D9EED1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578E85-272B-49DB-67D7-883A79BD3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90E90A-91DE-8CEE-34C8-9890C3471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BC4831-87D0-354D-5B6B-24074329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5927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B7BA42-589D-887A-6F85-46FF993E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CDF94C-7585-1490-DF1D-09A72C9B6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F3CC2-DE15-E943-8D3C-EEEC8610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E93DEE3-C17B-0F3F-8A85-85BE0436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7FBFB4-C014-C758-749F-F2348095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931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3D00A6-05A1-5487-8D8D-3EA404F1E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1F11EA-85EC-D413-4B91-088A27EE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C815D-E5A0-6963-098A-13400BAFC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2DD889-404A-844A-4846-A0E9CC8B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99EF97-638A-14C1-8F6D-388FB6EA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47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0B4543-D766-D23E-7B39-B1C4CDEE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5445EDC-DBFA-5AD7-3C2E-55D10B984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A4033A1-79CB-42D1-F503-913B97D6C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CFA1D1-AFFB-845C-33FC-E83EE585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B90641-3090-C914-40A9-FADD03D0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52FFF5B-4916-B01B-6473-7CC009B2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85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7C0E80-9B4A-E519-6A3C-A63DF8A7A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7E8DD6D-41BE-5904-F5F0-1352DDB4B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5D367B-F769-C502-B27A-D589D9B9D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1E34ACA-4BD8-AB0C-62F1-8C9F3E7FD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C629BF2-A458-78FE-983B-F7F2CE5C14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C59822A-8D6A-982B-BB26-B4DDAC3F1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DDF91E9-6B26-C191-66BF-9E3C1DB9D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0826A12-FAED-45F2-C6B7-AC5D3DE8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7126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88327B-DE63-9331-6BFB-FD818913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F9EDACE-FB07-3DB1-B0E2-4621C35F2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143B066-0116-F7D2-8EA5-FBEFF25B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875D63-C10A-992E-20A9-7B5263B5D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3006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8B7CF91-E055-45CA-7397-C236A8FB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3C177D52-0D94-E153-848E-4816A851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C337A5-9FA9-2790-507D-F96A50EF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100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04419-908D-1DB3-9BB4-2371E25FD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663FF3-1045-8693-E0AF-1200DB3F4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568AC2A-FE71-7F4A-752C-40D32B539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0C78AD-C20D-11D4-28B3-E45E505F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9F5A2C1-F9E9-30DB-45DD-2C1E7AFD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591334-10B5-B9D3-4B79-000829A96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418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7C6084-FB8C-B4A7-7409-3A3749FA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8AE7B8-1FC8-2501-65DD-697F23417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A80C622-8F20-3974-99B6-E1261E3CB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20489C4-39E4-75B0-A237-83D7A2668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D26BAD9-BF37-682D-6626-9C937624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FA3F78-6BB2-4461-332F-D3D7A6FD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314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2AC5858-E26C-6055-0B68-5058F129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979BABF-572E-F90B-C07B-181F8856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74BEED-823B-9926-81F0-6DCC23F78E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9FFD2-8342-418F-A2C5-CAE39D306065}" type="datetimeFigureOut">
              <a:rPr kumimoji="1" lang="ja-JP" altLang="en-US" smtClean="0"/>
              <a:t>2024/7/4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1390E7C-1577-B809-FBF1-8D1E60ABC1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CCBBAF-259D-7B0E-4FE0-8BD945681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95CE9-ABCA-4E62-8960-465477B80F2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699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8.png"/><Relationship Id="rId5" Type="http://schemas.openxmlformats.org/officeDocument/2006/relationships/image" Target="../media/image5.jpg"/><Relationship Id="rId10" Type="http://schemas.openxmlformats.org/officeDocument/2006/relationships/customXml" Target="../ink/ink3.xml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customXml" Target="../ink/ink5.xml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65DD4-C796-284E-3B96-6393B33F7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884" y="1026255"/>
            <a:ext cx="5415116" cy="1046755"/>
          </a:xfrm>
        </p:spPr>
        <p:txBody>
          <a:bodyPr anchor="t">
            <a:normAutofit fontScale="90000"/>
          </a:bodyPr>
          <a:lstStyle/>
          <a:p>
            <a:pPr algn="l"/>
            <a:r>
              <a:rPr kumimoji="1" lang="ja-JP" altLang="en-US" sz="6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趣味を語る</a:t>
            </a:r>
            <a:br>
              <a:rPr kumimoji="1" lang="en-US" altLang="ja-JP" sz="6600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kumimoji="1" lang="ja-JP" altLang="en-US" sz="6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82062BD-0066-1AA0-B265-E50DF1DFB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5646" y="5192776"/>
            <a:ext cx="4683341" cy="1800764"/>
          </a:xfrm>
        </p:spPr>
        <p:txBody>
          <a:bodyPr anchor="ctr">
            <a:normAutofit/>
          </a:bodyPr>
          <a:lstStyle/>
          <a:p>
            <a:pPr algn="l"/>
            <a:r>
              <a:rPr kumimoji="1" lang="ja-JP" altLang="en-US" sz="2800" dirty="0"/>
              <a:t>ボンズテック株式会社</a:t>
            </a:r>
            <a:endParaRPr kumimoji="1" lang="en-US" altLang="ja-JP" sz="2800" dirty="0"/>
          </a:p>
          <a:p>
            <a:pPr algn="l"/>
            <a:r>
              <a:rPr kumimoji="1" lang="ja-JP" altLang="en-US" sz="2800" dirty="0"/>
              <a:t>　</a:t>
            </a:r>
            <a:r>
              <a:rPr kumimoji="1" lang="en-US" altLang="ja-JP" sz="2800" dirty="0"/>
              <a:t>		</a:t>
            </a:r>
            <a:r>
              <a:rPr kumimoji="1" lang="ja-JP" altLang="en-US" sz="2800" dirty="0"/>
              <a:t>　梶原　頼</a:t>
            </a:r>
            <a:endParaRPr kumimoji="1"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CBF8E89-55F8-7DB0-5CF3-CED22423D7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4"/>
          <a:stretch/>
        </p:blipFill>
        <p:spPr>
          <a:xfrm rot="5400000">
            <a:off x="5986493" y="652493"/>
            <a:ext cx="6858001" cy="55530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2C2385A-6F3A-07EF-D18E-AA9E680CE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94B55E-EB5A-B230-96EA-54C8AEB1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2F58827A-DDAE-A009-92D2-4F4452814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タイトル 1">
            <a:extLst>
              <a:ext uri="{FF2B5EF4-FFF2-40B4-BE49-F238E27FC236}">
                <a16:creationId xmlns:a16="http://schemas.microsoft.com/office/drawing/2014/main" id="{91008CA1-66D1-BADD-C3BF-A87BCBAA2F5D}"/>
              </a:ext>
            </a:extLst>
          </p:cNvPr>
          <p:cNvSpPr txBox="1">
            <a:spLocks/>
          </p:cNvSpPr>
          <p:nvPr/>
        </p:nvSpPr>
        <p:spPr>
          <a:xfrm>
            <a:off x="775495" y="2699630"/>
            <a:ext cx="5415116" cy="1046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67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九州の魅力紹介</a:t>
            </a:r>
            <a:br>
              <a:rPr lang="en-US" altLang="ja-JP" sz="6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</a:br>
            <a:endParaRPr lang="ja-JP" altLang="en-US" sz="6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F7D70E2-C870-17A1-AD6B-8BF6F9D34190}"/>
              </a:ext>
            </a:extLst>
          </p:cNvPr>
          <p:cNvSpPr txBox="1"/>
          <p:nvPr/>
        </p:nvSpPr>
        <p:spPr>
          <a:xfrm>
            <a:off x="2069960" y="183905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/>
              <a:t>＆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214319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ガラスのコップに入った飲み物&#10;&#10;中程度の精度で自動的に生成された説明">
            <a:extLst>
              <a:ext uri="{FF2B5EF4-FFF2-40B4-BE49-F238E27FC236}">
                <a16:creationId xmlns:a16="http://schemas.microsoft.com/office/drawing/2014/main" id="{B6F2C11A-84CE-DF3A-6AEE-7C15734D8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r="15647" b="-4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図 6" descr="テーブルに置かれた刺身&#10;&#10;自動的に生成された説明">
            <a:extLst>
              <a:ext uri="{FF2B5EF4-FFF2-40B4-BE49-F238E27FC236}">
                <a16:creationId xmlns:a16="http://schemas.microsoft.com/office/drawing/2014/main" id="{5C7228C6-2217-C94B-4B7F-3C1757852A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7" r="-2" b="31240"/>
          <a:stretch/>
        </p:blipFill>
        <p:spPr>
          <a:xfrm>
            <a:off x="4493435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図 8" descr="ボウルに盛られた料理&#10;&#10;自動的に生成された説明">
            <a:extLst>
              <a:ext uri="{FF2B5EF4-FFF2-40B4-BE49-F238E27FC236}">
                <a16:creationId xmlns:a16="http://schemas.microsoft.com/office/drawing/2014/main" id="{21EDB456-ED43-64AE-6904-8D1DF6D15D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6" r="1" b="23002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コンテンツ プレースホルダー 4" descr="皿の上のサンドイッチとサラダ&#10;&#10;自動的に生成された説明">
            <a:extLst>
              <a:ext uri="{FF2B5EF4-FFF2-40B4-BE49-F238E27FC236}">
                <a16:creationId xmlns:a16="http://schemas.microsoft.com/office/drawing/2014/main" id="{BECBEDB7-76C2-C793-5D3E-9890BE376A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85" r="2" b="11328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3" name="図 12" descr="テーブルの上にあるスープ&#10;&#10;自動的に生成された説明">
            <a:extLst>
              <a:ext uri="{FF2B5EF4-FFF2-40B4-BE49-F238E27FC236}">
                <a16:creationId xmlns:a16="http://schemas.microsoft.com/office/drawing/2014/main" id="{0AEA9B29-40FB-7681-CEAC-C0F5299EA5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63" r="-2" b="3810"/>
          <a:stretch/>
        </p:blipFill>
        <p:spPr>
          <a:xfrm>
            <a:off x="-1" y="3511295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B6526B-2447-0065-6C84-29E8235F6184}"/>
              </a:ext>
            </a:extLst>
          </p:cNvPr>
          <p:cNvSpPr txBox="1"/>
          <p:nvPr/>
        </p:nvSpPr>
        <p:spPr>
          <a:xfrm>
            <a:off x="196646" y="3511052"/>
            <a:ext cx="6681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Canon EOS Kiss X7</a:t>
            </a:r>
            <a:endParaRPr kumimoji="1" lang="ja-JP" altLang="en-US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93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 descr="屋内, 部屋, 暮らし, 椅子 が含まれている画像&#10;&#10;自動的に生成された説明">
            <a:extLst>
              <a:ext uri="{FF2B5EF4-FFF2-40B4-BE49-F238E27FC236}">
                <a16:creationId xmlns:a16="http://schemas.microsoft.com/office/drawing/2014/main" id="{62957B53-B278-CFCF-DBAF-C9EA3AD48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375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28" name="図 27" descr="屋外, オレンジ, フェンス, 建物 が含まれている画像&#10;&#10;自動的に生成された説明">
            <a:extLst>
              <a:ext uri="{FF2B5EF4-FFF2-40B4-BE49-F238E27FC236}">
                <a16:creationId xmlns:a16="http://schemas.microsoft.com/office/drawing/2014/main" id="{50D9CADF-588F-C27C-9216-56C5616824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26" name="図 25" descr="港の景色&#10;&#10;自動的に生成された説明">
            <a:extLst>
              <a:ext uri="{FF2B5EF4-FFF2-40B4-BE49-F238E27FC236}">
                <a16:creationId xmlns:a16="http://schemas.microsoft.com/office/drawing/2014/main" id="{7707A6ED-DF38-0337-B7AF-F836EA51CE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3" r="-2" b="-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22" name="図 21" descr="石の建物&#10;&#10;自動的に生成された説明">
            <a:extLst>
              <a:ext uri="{FF2B5EF4-FFF2-40B4-BE49-F238E27FC236}">
                <a16:creationId xmlns:a16="http://schemas.microsoft.com/office/drawing/2014/main" id="{D77E73C7-F658-29B9-5A75-510000D269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" r="1" b="1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24" name="図 23" descr="岩山の間を流れる川&#10;&#10;自動的に生成された説明">
            <a:extLst>
              <a:ext uri="{FF2B5EF4-FFF2-40B4-BE49-F238E27FC236}">
                <a16:creationId xmlns:a16="http://schemas.microsoft.com/office/drawing/2014/main" id="{81422844-F50A-C939-03BE-00628358C2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0" b="-4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77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C8202D-11E2-66EE-5373-D87152C5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1000000762">
            <a:hlinkClick r:id="" action="ppaction://media"/>
            <a:extLst>
              <a:ext uri="{FF2B5EF4-FFF2-40B4-BE49-F238E27FC236}">
                <a16:creationId xmlns:a16="http://schemas.microsoft.com/office/drawing/2014/main" id="{CDB474B6-94BB-4B3E-104D-CD601EA957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5049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53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山の中の道路&#10;&#10;自動的に生成された説明">
            <a:extLst>
              <a:ext uri="{FF2B5EF4-FFF2-40B4-BE49-F238E27FC236}">
                <a16:creationId xmlns:a16="http://schemas.microsoft.com/office/drawing/2014/main" id="{290A1C37-B528-FF30-F749-9EB8EC2C9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7" r="-2" b="16255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図 6" descr="屋外, 草, 木, グリーン が含まれている画像&#10;&#10;自動的に生成された説明">
            <a:extLst>
              <a:ext uri="{FF2B5EF4-FFF2-40B4-BE49-F238E27FC236}">
                <a16:creationId xmlns:a16="http://schemas.microsoft.com/office/drawing/2014/main" id="{B9D2A9AD-84D4-617A-C4BA-9D4CEBE869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38" r="-3" b="-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図 8" descr="煙, 屋外, 春, 蒸気 が含まれている画像&#10;&#10;自動的に生成された説明">
            <a:extLst>
              <a:ext uri="{FF2B5EF4-FFF2-40B4-BE49-F238E27FC236}">
                <a16:creationId xmlns:a16="http://schemas.microsoft.com/office/drawing/2014/main" id="{5646BB7D-9CFB-6304-1815-A1A67BD359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5" r="2" b="2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図 4" descr="屋外, 記号, 草, 座る が含まれている画像&#10;&#10;自動的に生成された説明">
            <a:extLst>
              <a:ext uri="{FF2B5EF4-FFF2-40B4-BE49-F238E27FC236}">
                <a16:creationId xmlns:a16="http://schemas.microsoft.com/office/drawing/2014/main" id="{EF260762-D16B-8516-F582-AAC239F39A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0" r="-2" b="10112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216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B8A32-40B7-8815-5069-9214EC766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げーむ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8EB753-49B4-DE9C-B665-492FA0CAC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545" y="1740719"/>
            <a:ext cx="2848897" cy="4752156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音ゲー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MuseDash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チュウニズム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o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su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!</a:t>
            </a: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ソシャゲ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崩スタ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プリコネ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ブルアカ</a:t>
            </a:r>
          </a:p>
        </p:txBody>
      </p:sp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2DC11C81-A099-08F8-D1A2-3D775F92CE59}"/>
              </a:ext>
            </a:extLst>
          </p:cNvPr>
          <p:cNvSpPr txBox="1">
            <a:spLocks/>
          </p:cNvSpPr>
          <p:nvPr/>
        </p:nvSpPr>
        <p:spPr>
          <a:xfrm>
            <a:off x="4188542" y="1600199"/>
            <a:ext cx="2848897" cy="4752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FPS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OW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２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APEX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Tarkov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格ゲー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GGST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69433316-AF6E-2526-1461-16DB51051055}"/>
              </a:ext>
            </a:extLst>
          </p:cNvPr>
          <p:cNvSpPr txBox="1">
            <a:spLocks/>
          </p:cNvSpPr>
          <p:nvPr/>
        </p:nvSpPr>
        <p:spPr>
          <a:xfrm>
            <a:off x="6700684" y="1046828"/>
            <a:ext cx="5368413" cy="5645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その他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VR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ゲーム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Risk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of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Rain2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3806907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5BE79-626A-8842-1636-C25A4E6A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「けいおん」に影響されて</a:t>
            </a:r>
            <a:r>
              <a:rPr kumimoji="1" lang="ja-JP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ベース</a:t>
            </a:r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を始める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962402-D7FA-77D9-4A41-D634C0A1D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1935"/>
            <a:ext cx="10515600" cy="4351338"/>
          </a:xfrm>
        </p:spPr>
        <p:txBody>
          <a:bodyPr/>
          <a:lstStyle/>
          <a:p>
            <a:r>
              <a:rPr kumimoji="1" lang="ja-JP" altLang="en-US" dirty="0"/>
              <a:t>ベースも</a:t>
            </a:r>
            <a:r>
              <a:rPr kumimoji="1" lang="ja-JP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緑</a:t>
            </a:r>
            <a:r>
              <a:rPr kumimoji="1" lang="ja-JP" altLang="en-US" dirty="0"/>
              <a:t>！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スラップができるようになりたい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→　ベースは実家。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→　再購入検討中・・・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869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3CD8BD-C63A-A9C7-C4C4-66ED1213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ぶろぐ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D2C359-91CA-D446-4FF3-AF26B5E6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モトブログ（</a:t>
            </a:r>
            <a:r>
              <a:rPr kumimoji="1" lang="en-US" altLang="ja-JP" dirty="0"/>
              <a:t>motorcycle</a:t>
            </a:r>
            <a:r>
              <a:rPr kumimoji="1" lang="ja-JP" altLang="en-US" dirty="0"/>
              <a:t>　＋　</a:t>
            </a:r>
            <a:r>
              <a:rPr kumimoji="1" lang="en-US" altLang="ja-JP" dirty="0"/>
              <a:t>video</a:t>
            </a:r>
            <a:r>
              <a:rPr kumimoji="1" lang="ja-JP" altLang="en-US" dirty="0"/>
              <a:t>　</a:t>
            </a:r>
            <a:r>
              <a:rPr kumimoji="1" lang="en-US" altLang="ja-JP" dirty="0"/>
              <a:t>+</a:t>
            </a:r>
            <a:r>
              <a:rPr kumimoji="1" lang="ja-JP" altLang="en-US" dirty="0"/>
              <a:t>　</a:t>
            </a:r>
            <a:r>
              <a:rPr kumimoji="1" lang="en-US" altLang="ja-JP" dirty="0"/>
              <a:t>blog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GoPro</a:t>
            </a:r>
            <a:r>
              <a:rPr lang="ja-JP" altLang="en-US" dirty="0"/>
              <a:t>で撮った動画を友人・バイク仲間で共有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ブログ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lang="ja-JP" altLang="en-US" dirty="0"/>
              <a:t>ツーリングの記録を残すために書いてる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6993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63DAF1-2E8C-DB5F-46B8-CB4F519C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かじ</a:t>
            </a:r>
            <a:r>
              <a:rPr kumimoji="1" lang="ja-JP" altLang="en-US" dirty="0">
                <a:solidFill>
                  <a:srgbClr val="FF0000"/>
                </a:solidFill>
              </a:rPr>
              <a:t>はら</a:t>
            </a:r>
            <a:r>
              <a:rPr kumimoji="1" lang="ja-JP" altLang="en-US" dirty="0"/>
              <a:t>　らい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BEA9C8-2652-7C3F-87D0-320DACC851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504"/>
            <a:ext cx="10515600" cy="522092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出身：鹿児島</a:t>
            </a:r>
            <a:endParaRPr kumimoji="1" lang="en-US" altLang="ja-JP" dirty="0"/>
          </a:p>
          <a:p>
            <a:r>
              <a:rPr lang="ja-JP" altLang="en-US" dirty="0"/>
              <a:t>在住：東京</a:t>
            </a:r>
            <a:endParaRPr lang="en-US" altLang="ja-JP" dirty="0"/>
          </a:p>
          <a:p>
            <a:r>
              <a:rPr lang="ja-JP" altLang="en-US" dirty="0"/>
              <a:t>好きなもの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食べ物：</a:t>
            </a:r>
            <a:r>
              <a:rPr kumimoji="1" lang="ja-JP" altLang="en-US" dirty="0">
                <a:solidFill>
                  <a:srgbClr val="FF0000"/>
                </a:solidFill>
              </a:rPr>
              <a:t>うどん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sz="3600" b="1" dirty="0"/>
              <a:t>座右の銘：</a:t>
            </a:r>
            <a:r>
              <a:rPr lang="ja-JP" altLang="en-US" sz="3600" b="1" dirty="0">
                <a:solidFill>
                  <a:srgbClr val="FF0000"/>
                </a:solidFill>
              </a:rPr>
              <a:t>進取果敢（</a:t>
            </a:r>
            <a:r>
              <a:rPr lang="ja-JP" altLang="en-US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Google Sans"/>
              </a:rPr>
              <a:t>しんしゅかかん</a:t>
            </a:r>
            <a:r>
              <a:rPr lang="ja-JP" altLang="en-US" sz="3600" b="1" dirty="0">
                <a:solidFill>
                  <a:srgbClr val="FF0000"/>
                </a:solidFill>
              </a:rPr>
              <a:t>）</a:t>
            </a:r>
            <a:endParaRPr lang="en-US" altLang="ja-JP" sz="3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2400" dirty="0"/>
              <a:t>・</a:t>
            </a:r>
            <a:r>
              <a:rPr lang="ja-JP" altLang="en-US" sz="24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「進取」は、自分から進んでことを成す。 </a:t>
            </a:r>
            <a:endParaRPr lang="en-US" altLang="ja-JP" sz="2400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・</a:t>
            </a:r>
            <a:r>
              <a:rPr lang="ja-JP" altLang="en-US" sz="24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「果敢」は、決断力が強く大胆なこと。</a:t>
            </a:r>
            <a:endParaRPr lang="en-US" altLang="ja-JP" sz="2400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 marL="0" indent="0">
              <a:buNone/>
            </a:pPr>
            <a:r>
              <a:rPr lang="ja-JP" altLang="en-US" dirty="0"/>
              <a:t>　→</a:t>
            </a:r>
            <a:r>
              <a:rPr lang="ja-JP" altLang="en-US" dirty="0">
                <a:solidFill>
                  <a:srgbClr val="FF0000"/>
                </a:solidFill>
              </a:rPr>
              <a:t>多趣味</a:t>
            </a:r>
            <a:r>
              <a:rPr lang="ja-JP" altLang="en-US" dirty="0"/>
              <a:t>に生きたい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A07390-0CD8-E144-A46C-7280DA14D748}"/>
              </a:ext>
            </a:extLst>
          </p:cNvPr>
          <p:cNvSpPr txBox="1"/>
          <p:nvPr/>
        </p:nvSpPr>
        <p:spPr>
          <a:xfrm>
            <a:off x="5287672" y="1027906"/>
            <a:ext cx="3816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かじわら　じゃないです。。。</a:t>
            </a:r>
          </a:p>
        </p:txBody>
      </p:sp>
    </p:spTree>
    <p:extLst>
      <p:ext uri="{BB962C8B-B14F-4D97-AF65-F5344CB8AC3E}">
        <p14:creationId xmlns:p14="http://schemas.microsoft.com/office/powerpoint/2010/main" val="4826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E38BB64-C72B-3676-E679-60196920D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ja-JP" altLang="en-US" dirty="0"/>
              <a:t>趣味一覧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123352-F38D-62D9-A15F-92B796CB3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バイク</a:t>
            </a:r>
            <a:r>
              <a:rPr kumimoji="1" lang="ja-JP" altLang="en-US" dirty="0"/>
              <a:t>・・・</a:t>
            </a:r>
            <a:r>
              <a:rPr kumimoji="1" lang="en-US" altLang="ja-JP" dirty="0">
                <a:solidFill>
                  <a:schemeClr val="bg1"/>
                </a:solidFill>
                <a:highlight>
                  <a:srgbClr val="008000"/>
                </a:highlight>
              </a:rPr>
              <a:t>Ninja250</a:t>
            </a:r>
          </a:p>
          <a:p>
            <a:r>
              <a:rPr lang="ja-JP" altLang="en-US" dirty="0"/>
              <a:t>キャンプ</a:t>
            </a:r>
            <a:endParaRPr lang="en-US" altLang="ja-JP" dirty="0"/>
          </a:p>
          <a:p>
            <a:r>
              <a:rPr kumimoji="1" lang="ja-JP" altLang="en-US" dirty="0"/>
              <a:t>カメラ</a:t>
            </a:r>
            <a:endParaRPr kumimoji="1" lang="en-US" altLang="ja-JP" dirty="0"/>
          </a:p>
          <a:p>
            <a:r>
              <a:rPr lang="ja-JP" altLang="en-US" dirty="0">
                <a:solidFill>
                  <a:srgbClr val="FF0000"/>
                </a:solidFill>
              </a:rPr>
              <a:t>ゲーム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アニメ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聖地巡礼</a:t>
            </a:r>
            <a:endParaRPr kumimoji="1" lang="en-US" altLang="ja-JP" dirty="0"/>
          </a:p>
          <a:p>
            <a:r>
              <a:rPr lang="ja-JP" altLang="en-US" dirty="0"/>
              <a:t>ベース</a:t>
            </a:r>
            <a:endParaRPr lang="en-US" altLang="ja-JP" dirty="0"/>
          </a:p>
          <a:p>
            <a:r>
              <a:rPr lang="en-US" altLang="ja-JP" dirty="0"/>
              <a:t>Web</a:t>
            </a:r>
            <a:r>
              <a:rPr lang="ja-JP" altLang="en-US" dirty="0"/>
              <a:t>ブログ＆モトブログ</a:t>
            </a:r>
            <a:endParaRPr lang="en-US" altLang="ja-JP" dirty="0"/>
          </a:p>
          <a:p>
            <a:endParaRPr lang="en-US" altLang="ja-JP" sz="2000" dirty="0"/>
          </a:p>
          <a:p>
            <a:endParaRPr kumimoji="1" lang="en-US" altLang="ja-JP" sz="2000" dirty="0"/>
          </a:p>
          <a:p>
            <a:endParaRPr kumimoji="1" lang="ja-JP" altLang="en-US" sz="2000" dirty="0"/>
          </a:p>
        </p:txBody>
      </p:sp>
      <p:pic>
        <p:nvPicPr>
          <p:cNvPr id="5" name="図 4" descr="道路を走っているバイク&#10;&#10;自動的に生成された説明">
            <a:extLst>
              <a:ext uri="{FF2B5EF4-FFF2-40B4-BE49-F238E27FC236}">
                <a16:creationId xmlns:a16="http://schemas.microsoft.com/office/drawing/2014/main" id="{B78B3D42-2A43-8E00-9C8D-BE42D39AB9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971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044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B1876A-89B3-1BB4-0231-2166173CD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72235"/>
          </a:xfrm>
        </p:spPr>
        <p:txBody>
          <a:bodyPr/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ロングツーリングがメイン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コンテンツ プレースホルダー 32">
            <a:extLst>
              <a:ext uri="{FF2B5EF4-FFF2-40B4-BE49-F238E27FC236}">
                <a16:creationId xmlns:a16="http://schemas.microsoft.com/office/drawing/2014/main" id="{B8D06EE8-A251-E9A8-8648-1788D367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b="1" dirty="0"/>
              <a:t>九州一周（</a:t>
            </a:r>
            <a:r>
              <a:rPr lang="en-US" altLang="ja-JP" sz="3600" b="1" dirty="0"/>
              <a:t>7</a:t>
            </a:r>
            <a:r>
              <a:rPr lang="ja-JP" altLang="en-US" sz="3600" b="1" dirty="0"/>
              <a:t>日）</a:t>
            </a:r>
            <a:endParaRPr lang="en-US" altLang="ja-JP" b="1" dirty="0"/>
          </a:p>
          <a:p>
            <a:r>
              <a:rPr lang="ja-JP" altLang="en-US" dirty="0"/>
              <a:t>走行時間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44</a:t>
            </a:r>
            <a:r>
              <a:rPr lang="ja-JP" altLang="en-US" dirty="0"/>
              <a:t>時間</a:t>
            </a:r>
            <a:r>
              <a:rPr lang="en-US" altLang="ja-JP" dirty="0"/>
              <a:t>51</a:t>
            </a:r>
            <a:r>
              <a:rPr lang="ja-JP" altLang="en-US" dirty="0"/>
              <a:t>分</a:t>
            </a:r>
            <a:endParaRPr lang="en-US" altLang="ja-JP" dirty="0"/>
          </a:p>
          <a:p>
            <a:r>
              <a:rPr lang="ja-JP" altLang="en-US" dirty="0"/>
              <a:t>トータル走行距離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1411.1km</a:t>
            </a:r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35" name="図 34" descr="マップ&#10;&#10;自動的に生成された説明">
            <a:extLst>
              <a:ext uri="{FF2B5EF4-FFF2-40B4-BE49-F238E27FC236}">
                <a16:creationId xmlns:a16="http://schemas.microsoft.com/office/drawing/2014/main" id="{E2E2C4D6-6C95-3D7C-8DEF-454CFBA7F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4" y="0"/>
            <a:ext cx="2939143" cy="6858000"/>
          </a:xfrm>
          <a:prstGeom prst="rect">
            <a:avLst/>
          </a:prstGeom>
        </p:spPr>
      </p:pic>
      <p:pic>
        <p:nvPicPr>
          <p:cNvPr id="37" name="図 36" descr="マップ&#10;&#10;自動的に生成された説明">
            <a:extLst>
              <a:ext uri="{FF2B5EF4-FFF2-40B4-BE49-F238E27FC236}">
                <a16:creationId xmlns:a16="http://schemas.microsoft.com/office/drawing/2014/main" id="{4D5D87A4-EFA8-7A62-5CB2-65CE67789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7" y="0"/>
            <a:ext cx="2939143" cy="6858000"/>
          </a:xfrm>
          <a:prstGeom prst="rect">
            <a:avLst/>
          </a:prstGeom>
        </p:spPr>
      </p:pic>
      <p:pic>
        <p:nvPicPr>
          <p:cNvPr id="4" name="図 3" descr="座る, 車, 金属, 古い が含まれている画像&#10;&#10;自動的に生成された説明">
            <a:extLst>
              <a:ext uri="{FF2B5EF4-FFF2-40B4-BE49-F238E27FC236}">
                <a16:creationId xmlns:a16="http://schemas.microsoft.com/office/drawing/2014/main" id="{B54F254D-A45C-0993-0518-53AC493E3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404" y="4630995"/>
            <a:ext cx="3264310" cy="22270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7AEDBC43-89EB-F5EC-1577-EEF61527449D}"/>
                  </a:ext>
                </a:extLst>
              </p14:cNvPr>
              <p14:cNvContentPartPr/>
              <p14:nvPr/>
            </p14:nvContentPartPr>
            <p14:xfrm>
              <a:off x="6735190" y="4344821"/>
              <a:ext cx="2028240" cy="5292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7AEDBC43-89EB-F5EC-1577-EEF615274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72190" y="4282181"/>
                <a:ext cx="215388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E16AF9BB-9DAB-C399-6CAC-871CAF33CFBA}"/>
                  </a:ext>
                </a:extLst>
              </p14:cNvPr>
              <p14:cNvContentPartPr/>
              <p14:nvPr/>
            </p14:nvContentPartPr>
            <p14:xfrm>
              <a:off x="6856510" y="4375421"/>
              <a:ext cx="84960" cy="3060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E16AF9BB-9DAB-C399-6CAC-871CAF33CF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3870" y="4312421"/>
                <a:ext cx="2106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1D69BFF6-0243-38D7-E26A-81835E4806C2}"/>
                  </a:ext>
                </a:extLst>
              </p14:cNvPr>
              <p14:cNvContentPartPr/>
              <p14:nvPr/>
            </p14:nvContentPartPr>
            <p14:xfrm>
              <a:off x="6712150" y="4292621"/>
              <a:ext cx="2063520" cy="16164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1D69BFF6-0243-38D7-E26A-81835E4806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49150" y="4229981"/>
                <a:ext cx="2189160" cy="2872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9D35856-545D-BBE8-B245-27661932EEDB}"/>
              </a:ext>
            </a:extLst>
          </p:cNvPr>
          <p:cNvSpPr txBox="1"/>
          <p:nvPr/>
        </p:nvSpPr>
        <p:spPr>
          <a:xfrm>
            <a:off x="1181275" y="5050700"/>
            <a:ext cx="1757868" cy="27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ほんとはもう少し多い</a:t>
            </a:r>
          </a:p>
        </p:txBody>
      </p:sp>
    </p:spTree>
    <p:extLst>
      <p:ext uri="{BB962C8B-B14F-4D97-AF65-F5344CB8AC3E}">
        <p14:creationId xmlns:p14="http://schemas.microsoft.com/office/powerpoint/2010/main" val="2276464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561C7A-4317-085B-C23D-74B88D99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9" name="コンテンツ プレースホルダー 8" descr="マップ&#10;&#10;自動的に生成された説明">
            <a:extLst>
              <a:ext uri="{FF2B5EF4-FFF2-40B4-BE49-F238E27FC236}">
                <a16:creationId xmlns:a16="http://schemas.microsoft.com/office/drawing/2014/main" id="{63B0FAE6-F635-11F6-E7C7-DC056A842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359742" cy="6858000"/>
          </a:xfrm>
        </p:spPr>
      </p:pic>
      <p:pic>
        <p:nvPicPr>
          <p:cNvPr id="11" name="図 10" descr="マップ&#10;&#10;自動的に生成された説明">
            <a:extLst>
              <a:ext uri="{FF2B5EF4-FFF2-40B4-BE49-F238E27FC236}">
                <a16:creationId xmlns:a16="http://schemas.microsoft.com/office/drawing/2014/main" id="{CA354967-3B45-4C01-06D0-979AF2266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43" y="0"/>
            <a:ext cx="2359743" cy="6858000"/>
          </a:xfrm>
          <a:prstGeom prst="rect">
            <a:avLst/>
          </a:prstGeom>
        </p:spPr>
      </p:pic>
      <p:pic>
        <p:nvPicPr>
          <p:cNvPr id="13" name="図 12" descr="マップ&#10;&#10;自動的に生成された説明">
            <a:extLst>
              <a:ext uri="{FF2B5EF4-FFF2-40B4-BE49-F238E27FC236}">
                <a16:creationId xmlns:a16="http://schemas.microsoft.com/office/drawing/2014/main" id="{E6D32E2E-5244-982B-A928-D5F6C8262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85" y="0"/>
            <a:ext cx="2359743" cy="6858000"/>
          </a:xfrm>
          <a:prstGeom prst="rect">
            <a:avLst/>
          </a:prstGeom>
        </p:spPr>
      </p:pic>
      <p:pic>
        <p:nvPicPr>
          <p:cNvPr id="15" name="図 14" descr="マップ&#10;&#10;自動的に生成された説明">
            <a:extLst>
              <a:ext uri="{FF2B5EF4-FFF2-40B4-BE49-F238E27FC236}">
                <a16:creationId xmlns:a16="http://schemas.microsoft.com/office/drawing/2014/main" id="{BB6BFA6A-1D6D-C987-8DE8-AFCA64EFD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29" y="0"/>
            <a:ext cx="2359744" cy="6858000"/>
          </a:xfrm>
          <a:prstGeom prst="rect">
            <a:avLst/>
          </a:prstGeom>
        </p:spPr>
      </p:pic>
      <p:pic>
        <p:nvPicPr>
          <p:cNvPr id="4" name="図 3" descr="マップ&#10;&#10;自動的に生成された説明">
            <a:extLst>
              <a:ext uri="{FF2B5EF4-FFF2-40B4-BE49-F238E27FC236}">
                <a16:creationId xmlns:a16="http://schemas.microsoft.com/office/drawing/2014/main" id="{4C6F5AC7-81F7-8130-55C7-CB9F119C41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4" y="0"/>
            <a:ext cx="275302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インク 2">
                <a:extLst>
                  <a:ext uri="{FF2B5EF4-FFF2-40B4-BE49-F238E27FC236}">
                    <a16:creationId xmlns:a16="http://schemas.microsoft.com/office/drawing/2014/main" id="{DF9A291E-719F-6C26-3A38-D45432FCB64D}"/>
                  </a:ext>
                </a:extLst>
              </p14:cNvPr>
              <p14:cNvContentPartPr/>
              <p14:nvPr/>
            </p14:nvContentPartPr>
            <p14:xfrm>
              <a:off x="9852070" y="6488981"/>
              <a:ext cx="1937160" cy="150480"/>
            </p14:xfrm>
          </p:contentPart>
        </mc:Choice>
        <mc:Fallback xmlns="">
          <p:pic>
            <p:nvPicPr>
              <p:cNvPr id="3" name="インク 2">
                <a:extLst>
                  <a:ext uri="{FF2B5EF4-FFF2-40B4-BE49-F238E27FC236}">
                    <a16:creationId xmlns:a16="http://schemas.microsoft.com/office/drawing/2014/main" id="{DF9A291E-719F-6C26-3A38-D45432FCB6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9070" y="6425981"/>
                <a:ext cx="2062800" cy="2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10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マップ&#10;&#10;自動的に生成された説明">
            <a:extLst>
              <a:ext uri="{FF2B5EF4-FFF2-40B4-BE49-F238E27FC236}">
                <a16:creationId xmlns:a16="http://schemas.microsoft.com/office/drawing/2014/main" id="{F6E17BC8-D9D3-3ABB-F4FD-369E3045F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7" y="0"/>
            <a:ext cx="2939143" cy="68580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4D5F375-2D7F-517D-EE3E-2A74E2D9B202}"/>
              </a:ext>
            </a:extLst>
          </p:cNvPr>
          <p:cNvSpPr txBox="1"/>
          <p:nvPr/>
        </p:nvSpPr>
        <p:spPr>
          <a:xfrm>
            <a:off x="-35017" y="1225689"/>
            <a:ext cx="6037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アニメを見る→舞台が長崎と知る→そのまま衝動で。。。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夜の</a:t>
            </a:r>
            <a:r>
              <a:rPr kumimoji="1" lang="en-US" altLang="ja-JP" dirty="0"/>
              <a:t>21</a:t>
            </a:r>
            <a:r>
              <a:rPr kumimoji="1" lang="ja-JP" altLang="en-US" dirty="0"/>
              <a:t>時に家を出る</a:t>
            </a:r>
            <a:endParaRPr kumimoji="1" lang="en-US" altLang="ja-JP" dirty="0"/>
          </a:p>
          <a:p>
            <a:r>
              <a:rPr lang="ja-JP" altLang="en-US" dirty="0"/>
              <a:t>↓</a:t>
            </a:r>
            <a:endParaRPr lang="en-US" altLang="ja-JP" dirty="0"/>
          </a:p>
          <a:p>
            <a:r>
              <a:rPr kumimoji="1" lang="ja-JP" altLang="en-US" dirty="0"/>
              <a:t>日をまたいで長崎へ</a:t>
            </a:r>
            <a:endParaRPr kumimoji="1" lang="en-US" altLang="ja-JP" dirty="0"/>
          </a:p>
          <a:p>
            <a:r>
              <a:rPr lang="ja-JP" altLang="en-US" dirty="0"/>
              <a:t>↓</a:t>
            </a:r>
            <a:endParaRPr lang="en-US" altLang="ja-JP" dirty="0"/>
          </a:p>
          <a:p>
            <a:r>
              <a:rPr kumimoji="1" lang="ja-JP" altLang="en-US" dirty="0"/>
              <a:t>観光＆聖地巡り</a:t>
            </a:r>
            <a:endParaRPr kumimoji="1" lang="en-US" altLang="ja-JP" dirty="0"/>
          </a:p>
          <a:p>
            <a:r>
              <a:rPr lang="ja-JP" altLang="en-US" dirty="0"/>
              <a:t>↓</a:t>
            </a:r>
            <a:endParaRPr kumimoji="1" lang="en-US" altLang="ja-JP" dirty="0"/>
          </a:p>
          <a:p>
            <a:r>
              <a:rPr lang="ja-JP" altLang="en-US" dirty="0"/>
              <a:t>一睡もせず帰宅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その結果。。。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　バイク　　</a:t>
            </a:r>
            <a:endParaRPr kumimoji="1" lang="en-US" altLang="ja-JP" dirty="0"/>
          </a:p>
          <a:p>
            <a:r>
              <a:rPr lang="ja-JP" altLang="en-US" dirty="0"/>
              <a:t>（土）</a:t>
            </a:r>
            <a:r>
              <a:rPr lang="en-US" altLang="ja-JP" dirty="0"/>
              <a:t>3</a:t>
            </a:r>
            <a:r>
              <a:rPr lang="ja-JP" altLang="en-US" dirty="0"/>
              <a:t>時間　</a:t>
            </a:r>
            <a:r>
              <a:rPr lang="en-US" altLang="ja-JP" dirty="0"/>
              <a:t>+</a:t>
            </a:r>
            <a:r>
              <a:rPr lang="ja-JP" altLang="en-US" dirty="0"/>
              <a:t>（日）</a:t>
            </a:r>
            <a:r>
              <a:rPr lang="en-US" altLang="ja-JP" dirty="0"/>
              <a:t>15</a:t>
            </a:r>
            <a:r>
              <a:rPr lang="ja-JP" altLang="en-US" dirty="0"/>
              <a:t>時間半　＝　</a:t>
            </a:r>
            <a:r>
              <a:rPr lang="en-US" altLang="ja-JP" dirty="0"/>
              <a:t>18</a:t>
            </a:r>
            <a:r>
              <a:rPr lang="ja-JP" altLang="en-US" dirty="0"/>
              <a:t>時間半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		</a:t>
            </a:r>
            <a:r>
              <a:rPr lang="ja-JP" altLang="en-US" dirty="0"/>
              <a:t>　　　</a:t>
            </a:r>
            <a:r>
              <a:rPr lang="en-US" altLang="ja-JP" dirty="0"/>
              <a:t>+</a:t>
            </a:r>
          </a:p>
          <a:p>
            <a:r>
              <a:rPr kumimoji="1" lang="ja-JP" altLang="en-US" dirty="0"/>
              <a:t>　</a:t>
            </a:r>
            <a:r>
              <a:rPr lang="ja-JP" altLang="en-US" dirty="0"/>
              <a:t>　　　　　　　　観光</a:t>
            </a:r>
            <a:endParaRPr kumimoji="1" lang="en-US" altLang="ja-JP" dirty="0"/>
          </a:p>
          <a:p>
            <a:r>
              <a:rPr lang="en-US" altLang="ja-JP" dirty="0"/>
              <a:t>	</a:t>
            </a:r>
            <a:r>
              <a:rPr lang="ja-JP" altLang="en-US" dirty="0"/>
              <a:t>　　　　　約</a:t>
            </a:r>
            <a:r>
              <a:rPr lang="en-US" altLang="ja-JP" dirty="0"/>
              <a:t>6</a:t>
            </a:r>
            <a:r>
              <a:rPr lang="ja-JP" altLang="en-US" dirty="0"/>
              <a:t>時間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sz="2400" dirty="0"/>
              <a:t>　　　　</a:t>
            </a:r>
            <a:r>
              <a:rPr lang="ja-JP" altLang="en-US" sz="2400" b="1" dirty="0"/>
              <a:t>トータル　</a:t>
            </a:r>
            <a:r>
              <a:rPr lang="en-US" altLang="ja-JP" sz="2400" b="1" dirty="0"/>
              <a:t>24</a:t>
            </a:r>
            <a:r>
              <a:rPr lang="ja-JP" altLang="en-US" sz="2400" b="1" dirty="0"/>
              <a:t>時間越え</a:t>
            </a:r>
            <a:endParaRPr kumimoji="1" lang="en-US" altLang="ja-JP" sz="2400" b="1" dirty="0"/>
          </a:p>
        </p:txBody>
      </p:sp>
      <p:pic>
        <p:nvPicPr>
          <p:cNvPr id="20" name="図 19" descr="マップ&#10;&#10;自動的に生成された説明">
            <a:extLst>
              <a:ext uri="{FF2B5EF4-FFF2-40B4-BE49-F238E27FC236}">
                <a16:creationId xmlns:a16="http://schemas.microsoft.com/office/drawing/2014/main" id="{8F50F4EA-EF5E-E522-F4B5-CEEC5D971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60" y="0"/>
            <a:ext cx="2939143" cy="6858000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D5E10ED1-35AC-2E9F-DA1E-21E7D01809A3}"/>
              </a:ext>
            </a:extLst>
          </p:cNvPr>
          <p:cNvGrpSpPr/>
          <p:nvPr/>
        </p:nvGrpSpPr>
        <p:grpSpPr>
          <a:xfrm>
            <a:off x="6498072" y="3998568"/>
            <a:ext cx="2118240" cy="141480"/>
            <a:chOff x="6498072" y="3998568"/>
            <a:chExt cx="21182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インク 20">
                  <a:extLst>
                    <a:ext uri="{FF2B5EF4-FFF2-40B4-BE49-F238E27FC236}">
                      <a16:creationId xmlns:a16="http://schemas.microsoft.com/office/drawing/2014/main" id="{1E0EBA54-6D60-9364-1066-B958FC21674F}"/>
                    </a:ext>
                  </a:extLst>
                </p14:cNvPr>
                <p14:cNvContentPartPr/>
                <p14:nvPr/>
              </p14:nvContentPartPr>
              <p14:xfrm>
                <a:off x="6498072" y="3998568"/>
                <a:ext cx="2118240" cy="25920"/>
              </p14:xfrm>
            </p:contentPart>
          </mc:Choice>
          <mc:Fallback xmlns="">
            <p:pic>
              <p:nvPicPr>
                <p:cNvPr id="21" name="インク 20">
                  <a:extLst>
                    <a:ext uri="{FF2B5EF4-FFF2-40B4-BE49-F238E27FC236}">
                      <a16:creationId xmlns:a16="http://schemas.microsoft.com/office/drawing/2014/main" id="{1E0EBA54-6D60-9364-1066-B958FC21674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5432" y="3935568"/>
                  <a:ext cx="2243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インク 21">
                  <a:extLst>
                    <a:ext uri="{FF2B5EF4-FFF2-40B4-BE49-F238E27FC236}">
                      <a16:creationId xmlns:a16="http://schemas.microsoft.com/office/drawing/2014/main" id="{88F3F680-D233-0ABE-3F27-B0CB4B1C1889}"/>
                    </a:ext>
                  </a:extLst>
                </p14:cNvPr>
                <p14:cNvContentPartPr/>
                <p14:nvPr/>
              </p14:nvContentPartPr>
              <p14:xfrm>
                <a:off x="6498072" y="4082448"/>
                <a:ext cx="545760" cy="39600"/>
              </p14:xfrm>
            </p:contentPart>
          </mc:Choice>
          <mc:Fallback xmlns="">
            <p:pic>
              <p:nvPicPr>
                <p:cNvPr id="22" name="インク 21">
                  <a:extLst>
                    <a:ext uri="{FF2B5EF4-FFF2-40B4-BE49-F238E27FC236}">
                      <a16:creationId xmlns:a16="http://schemas.microsoft.com/office/drawing/2014/main" id="{88F3F680-D233-0ABE-3F27-B0CB4B1C188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5432" y="4019448"/>
                  <a:ext cx="6714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インク 22">
                  <a:extLst>
                    <a:ext uri="{FF2B5EF4-FFF2-40B4-BE49-F238E27FC236}">
                      <a16:creationId xmlns:a16="http://schemas.microsoft.com/office/drawing/2014/main" id="{03821C6D-C85E-A8F6-8D86-8B559D4E397C}"/>
                    </a:ext>
                  </a:extLst>
                </p14:cNvPr>
                <p14:cNvContentPartPr/>
                <p14:nvPr/>
              </p14:nvContentPartPr>
              <p14:xfrm>
                <a:off x="6683832" y="4114848"/>
                <a:ext cx="1900800" cy="25200"/>
              </p14:xfrm>
            </p:contentPart>
          </mc:Choice>
          <mc:Fallback xmlns="">
            <p:pic>
              <p:nvPicPr>
                <p:cNvPr id="23" name="インク 22">
                  <a:extLst>
                    <a:ext uri="{FF2B5EF4-FFF2-40B4-BE49-F238E27FC236}">
                      <a16:creationId xmlns:a16="http://schemas.microsoft.com/office/drawing/2014/main" id="{03821C6D-C85E-A8F6-8D86-8B559D4E39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21192" y="4051848"/>
                  <a:ext cx="2026440" cy="15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2C8DE9-80E2-4F95-A75B-1079AFFB2152}"/>
              </a:ext>
            </a:extLst>
          </p:cNvPr>
          <p:cNvSpPr txBox="1"/>
          <p:nvPr/>
        </p:nvSpPr>
        <p:spPr>
          <a:xfrm>
            <a:off x="167148" y="275303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solidFill>
                  <a:srgbClr val="FF0000"/>
                </a:solidFill>
              </a:rPr>
              <a:t>基本下道で行く</a:t>
            </a:r>
            <a:endParaRPr kumimoji="1" lang="ja-JP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0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図 6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60FA1041-4694-4EFC-4535-1BC70B2661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図 4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61ACCC10-0698-B56B-F3B2-AFFFF2A11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716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18" name="図 17" descr="屋外, フェンス, 眺め, 地域 が含まれている画像&#10;&#10;自動的に生成された説明">
            <a:extLst>
              <a:ext uri="{FF2B5EF4-FFF2-40B4-BE49-F238E27FC236}">
                <a16:creationId xmlns:a16="http://schemas.microsoft.com/office/drawing/2014/main" id="{6C225E77-5F7D-1AC6-244C-9056CE5339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9" r="-1" b="-1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1D11A85-BF82-D8B8-DC37-619E225C1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kumimoji="1" lang="ja-JP" altLang="en-US" sz="2800">
                <a:latin typeface="メイリオ" panose="020B0604030504040204" pitchFamily="50" charset="-128"/>
                <a:ea typeface="メイリオ" panose="020B0604030504040204" pitchFamily="50" charset="-128"/>
              </a:rPr>
              <a:t>アニメ＆ゲームの聖地巡礼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90722-F48E-FC31-8D66-E7EE9CD3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kumimoji="1"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色づく世界の明日から（長崎市）</a:t>
            </a:r>
            <a:endParaRPr kumimoji="1"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艦これ（佐世保）</a:t>
            </a:r>
            <a:endParaRPr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Project:;COLD</a:t>
            </a:r>
            <a:r>
              <a:rPr kumimoji="1"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（平塚）</a:t>
            </a:r>
            <a:endParaRPr kumimoji="1"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青ブタ（江ノ島）</a:t>
            </a:r>
            <a:endParaRPr kumimoji="1"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夏目友人帳（人吉）</a:t>
            </a:r>
            <a:endParaRPr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進撃（大分）</a:t>
            </a:r>
            <a:endParaRPr lang="en-US" altLang="ja-JP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>
              <a:buNone/>
            </a:pPr>
            <a:r>
              <a:rPr kumimoji="1" lang="ja-JP" altLang="en-US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</a:t>
            </a:r>
            <a:r>
              <a:rPr kumimoji="1" lang="en-US" altLang="ja-JP" sz="1700">
                <a:latin typeface="メイリオ" panose="020B0604030504040204" pitchFamily="50" charset="-128"/>
                <a:ea typeface="メイリオ" panose="020B0604030504040204" pitchFamily="50" charset="-128"/>
              </a:rPr>
              <a:t>etc</a:t>
            </a:r>
            <a:r>
              <a:rPr kumimoji="1" lang="en-US" altLang="ja-JP" sz="17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17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" name="図 9" descr="屋外, 建物, 座る, 男 が含まれている画像&#10;&#10;自動的に生成された説明">
            <a:extLst>
              <a:ext uri="{FF2B5EF4-FFF2-40B4-BE49-F238E27FC236}">
                <a16:creationId xmlns:a16="http://schemas.microsoft.com/office/drawing/2014/main" id="{74B040D6-812B-786B-ADD3-D2C0538F8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" r="-1" b="4778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72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屋外, 建物, 男, 人 が含まれている画像&#10;&#10;自動的に生成された説明">
            <a:extLst>
              <a:ext uri="{FF2B5EF4-FFF2-40B4-BE49-F238E27FC236}">
                <a16:creationId xmlns:a16="http://schemas.microsoft.com/office/drawing/2014/main" id="{4B649FB4-658C-50A7-9B67-A05F3022D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482" y="2848600"/>
            <a:ext cx="3837518" cy="2158604"/>
          </a:xfrm>
          <a:prstGeom prst="rect">
            <a:avLst/>
          </a:prstGeom>
        </p:spPr>
      </p:pic>
      <p:pic>
        <p:nvPicPr>
          <p:cNvPr id="9" name="図 8" descr="飛行機, 女性, 男 が含まれている画像&#10;&#10;自動的に生成された説明">
            <a:extLst>
              <a:ext uri="{FF2B5EF4-FFF2-40B4-BE49-F238E27FC236}">
                <a16:creationId xmlns:a16="http://schemas.microsoft.com/office/drawing/2014/main" id="{592109E9-A14C-D721-D7CC-A2D7AC284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3254"/>
            <a:ext cx="3993469" cy="2243949"/>
          </a:xfrm>
          <a:prstGeom prst="rect">
            <a:avLst/>
          </a:prstGeom>
        </p:spPr>
      </p:pic>
      <p:pic>
        <p:nvPicPr>
          <p:cNvPr id="11" name="図 10" descr="建物, 屋外, ストリート, 市 が含まれている画像&#10;&#10;自動的に生成された説明">
            <a:extLst>
              <a:ext uri="{FF2B5EF4-FFF2-40B4-BE49-F238E27FC236}">
                <a16:creationId xmlns:a16="http://schemas.microsoft.com/office/drawing/2014/main" id="{3B54FD64-F86C-79C7-AA12-40B14A7CB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104" y="2763255"/>
            <a:ext cx="4142686" cy="2329294"/>
          </a:xfrm>
          <a:prstGeom prst="rect">
            <a:avLst/>
          </a:prstGeom>
        </p:spPr>
      </p:pic>
      <p:pic>
        <p:nvPicPr>
          <p:cNvPr id="13" name="図 12" descr="建物の前に湖&#10;&#10;中程度の精度で自動的に生成された説明">
            <a:extLst>
              <a:ext uri="{FF2B5EF4-FFF2-40B4-BE49-F238E27FC236}">
                <a16:creationId xmlns:a16="http://schemas.microsoft.com/office/drawing/2014/main" id="{CBC2562B-229A-35B5-41C5-AA5DB916E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26309" cy="2684206"/>
          </a:xfrm>
          <a:prstGeom prst="rect">
            <a:avLst/>
          </a:prstGeom>
        </p:spPr>
      </p:pic>
      <p:pic>
        <p:nvPicPr>
          <p:cNvPr id="17" name="図 16" descr="建物, 屋外, ストリート, 道路 が含まれている画像&#10;&#10;自動的に生成された説明">
            <a:extLst>
              <a:ext uri="{FF2B5EF4-FFF2-40B4-BE49-F238E27FC236}">
                <a16:creationId xmlns:a16="http://schemas.microsoft.com/office/drawing/2014/main" id="{FD00F5AD-93E7-2087-E804-FC9642C55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445" y="-561"/>
            <a:ext cx="4026310" cy="2684767"/>
          </a:xfrm>
          <a:prstGeom prst="rect">
            <a:avLst/>
          </a:prstGeom>
        </p:spPr>
      </p:pic>
      <p:pic>
        <p:nvPicPr>
          <p:cNvPr id="18" name="図 17" descr="屋外, 建物, レンガ, 橋 が含まれている画像&#10;&#10;自動的に生成された説明">
            <a:extLst>
              <a:ext uri="{FF2B5EF4-FFF2-40B4-BE49-F238E27FC236}">
                <a16:creationId xmlns:a16="http://schemas.microsoft.com/office/drawing/2014/main" id="{5F572B0F-8EBF-4BB4-FB9B-D3190B04A6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67" y="0"/>
            <a:ext cx="3798133" cy="2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34">
            <a:extLst>
              <a:ext uri="{FF2B5EF4-FFF2-40B4-BE49-F238E27FC236}">
                <a16:creationId xmlns:a16="http://schemas.microsoft.com/office/drawing/2014/main" id="{12C63567-9A18-430B-817B-152D609F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F468C15-D28C-5327-635C-4A2622DD93AD}"/>
              </a:ext>
            </a:extLst>
          </p:cNvPr>
          <p:cNvSpPr txBox="1"/>
          <p:nvPr/>
        </p:nvSpPr>
        <p:spPr>
          <a:xfrm>
            <a:off x="6869252" y="298379"/>
            <a:ext cx="5432815" cy="12388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ja-JP" alt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「ゆるキャン△」を見てキャンプを始める</a:t>
            </a:r>
            <a:endParaRPr kumimoji="1" lang="en-US" altLang="ja-JP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図 6" descr="草, 屋外, 駐車, フィールド が含まれている画像&#10;&#10;自動的に生成された説明">
            <a:extLst>
              <a:ext uri="{FF2B5EF4-FFF2-40B4-BE49-F238E27FC236}">
                <a16:creationId xmlns:a16="http://schemas.microsoft.com/office/drawing/2014/main" id="{0A1A35CB-F52F-763C-405B-42B0C50FA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8" r="3" b="3"/>
          <a:stretch/>
        </p:blipFill>
        <p:spPr>
          <a:xfrm>
            <a:off x="133098" y="181891"/>
            <a:ext cx="3689755" cy="2516097"/>
          </a:xfrm>
          <a:prstGeom prst="rect">
            <a:avLst/>
          </a:prstGeom>
        </p:spPr>
      </p:pic>
      <p:pic>
        <p:nvPicPr>
          <p:cNvPr id="15" name="図 14" descr="カップに入った飲み物&#10;&#10;自動的に生成された説明">
            <a:extLst>
              <a:ext uri="{FF2B5EF4-FFF2-40B4-BE49-F238E27FC236}">
                <a16:creationId xmlns:a16="http://schemas.microsoft.com/office/drawing/2014/main" id="{3E4EDBA7-4F98-2BAC-0D09-5F31EBC6A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" r="15903" b="-4"/>
          <a:stretch/>
        </p:blipFill>
        <p:spPr>
          <a:xfrm>
            <a:off x="4200223" y="298379"/>
            <a:ext cx="2569120" cy="2399609"/>
          </a:xfrm>
          <a:prstGeom prst="rect">
            <a:avLst/>
          </a:prstGeom>
        </p:spPr>
      </p:pic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E974D142-A420-5E92-C981-7BFDB10A8A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9" r="3" b="22016"/>
          <a:stretch/>
        </p:blipFill>
        <p:spPr>
          <a:xfrm>
            <a:off x="282896" y="2915155"/>
            <a:ext cx="3001920" cy="1489926"/>
          </a:xfrm>
          <a:prstGeom prst="rect">
            <a:avLst/>
          </a:prstGeom>
        </p:spPr>
      </p:pic>
      <p:pic>
        <p:nvPicPr>
          <p:cNvPr id="9" name="図 8" descr="屋外, カップ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42AD10D4-3CF9-01DD-01E0-8E5AE1CF07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6" r="-1" b="-1"/>
          <a:stretch/>
        </p:blipFill>
        <p:spPr>
          <a:xfrm>
            <a:off x="278441" y="4622248"/>
            <a:ext cx="3010830" cy="205386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184BA597-48D2-0EC9-076E-EE24EEDCF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578" y="2314173"/>
            <a:ext cx="4789763" cy="37138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ja-JP" altLang="en-US" sz="2000" dirty="0"/>
              <a:t>ライダーハウス巡り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　佐賀、宮崎、大分</a:t>
            </a:r>
            <a:endParaRPr lang="en-US" sz="2000" dirty="0"/>
          </a:p>
        </p:txBody>
      </p:sp>
      <p:pic>
        <p:nvPicPr>
          <p:cNvPr id="6" name="図 5" descr="木製テーブルの上にあるいろんな食べ物&#10;&#10;自動的に生成された説明">
            <a:extLst>
              <a:ext uri="{FF2B5EF4-FFF2-40B4-BE49-F238E27FC236}">
                <a16:creationId xmlns:a16="http://schemas.microsoft.com/office/drawing/2014/main" id="{FC16F52D-8128-422C-1478-9BE1AB651B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91" y="3194380"/>
            <a:ext cx="4204850" cy="3153638"/>
          </a:xfrm>
          <a:prstGeom prst="rect">
            <a:avLst/>
          </a:prstGeom>
        </p:spPr>
      </p:pic>
      <p:pic>
        <p:nvPicPr>
          <p:cNvPr id="10" name="図 9" descr="道路を走っているバイク&#10;&#10;中程度の精度で自動的に生成された説明">
            <a:extLst>
              <a:ext uri="{FF2B5EF4-FFF2-40B4-BE49-F238E27FC236}">
                <a16:creationId xmlns:a16="http://schemas.microsoft.com/office/drawing/2014/main" id="{04897C62-337E-3F07-27E0-6AA7C14F4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41" y="3429000"/>
            <a:ext cx="3231640" cy="24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2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390</Words>
  <Application>Microsoft Office PowerPoint</Application>
  <PresentationFormat>ワイド画面</PresentationFormat>
  <Paragraphs>111</Paragraphs>
  <Slides>16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Google Sans</vt:lpstr>
      <vt:lpstr>メイリオ</vt:lpstr>
      <vt:lpstr>游ゴシック</vt:lpstr>
      <vt:lpstr>游ゴシック Light</vt:lpstr>
      <vt:lpstr>Arial</vt:lpstr>
      <vt:lpstr>Calibri</vt:lpstr>
      <vt:lpstr>Office テーマ</vt:lpstr>
      <vt:lpstr>趣味を語る </vt:lpstr>
      <vt:lpstr>かじはら　らい</vt:lpstr>
      <vt:lpstr>趣味一覧</vt:lpstr>
      <vt:lpstr>ロングツーリングがメイン</vt:lpstr>
      <vt:lpstr>PowerPoint プレゼンテーション</vt:lpstr>
      <vt:lpstr>PowerPoint プレゼンテーション</vt:lpstr>
      <vt:lpstr>アニメ＆ゲームの聖地巡礼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げーむ</vt:lpstr>
      <vt:lpstr>「けいおん」に影響されてベースを始める</vt:lpstr>
      <vt:lpstr>ぶろぐ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趣味紹介</dc:title>
  <dc:creator>頼 梶原</dc:creator>
  <cp:lastModifiedBy>頼 梶原</cp:lastModifiedBy>
  <cp:revision>6</cp:revision>
  <dcterms:created xsi:type="dcterms:W3CDTF">2024-06-04T01:07:34Z</dcterms:created>
  <dcterms:modified xsi:type="dcterms:W3CDTF">2024-07-04T08:49:23Z</dcterms:modified>
</cp:coreProperties>
</file>